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s/slide2.xml" ContentType="application/vnd.openxmlformats-officedocument.presentationml.slide+xml"/>
  <Override PartName="/ppt/slides/slide1.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51206400" cy="40233600"/>
  <p:notesSz cx="9926638" cy="14301788"/>
  <p:defaultTextStyle>
    <a:defPPr>
      <a:defRPr lang="en-US"/>
    </a:defPPr>
    <a:lvl1pPr marL="0" algn="l" defTabSz="5225064" rtl="0" eaLnBrk="1" latinLnBrk="0" hangingPunct="1">
      <a:defRPr sz="10300" kern="1200">
        <a:solidFill>
          <a:schemeClr val="tx1"/>
        </a:solidFill>
        <a:latin typeface="+mn-lt"/>
        <a:ea typeface="+mn-ea"/>
        <a:cs typeface="+mn-cs"/>
      </a:defRPr>
    </a:lvl1pPr>
    <a:lvl2pPr marL="2612532" algn="l" defTabSz="5225064" rtl="0" eaLnBrk="1" latinLnBrk="0" hangingPunct="1">
      <a:defRPr sz="10300" kern="1200">
        <a:solidFill>
          <a:schemeClr val="tx1"/>
        </a:solidFill>
        <a:latin typeface="+mn-lt"/>
        <a:ea typeface="+mn-ea"/>
        <a:cs typeface="+mn-cs"/>
      </a:defRPr>
    </a:lvl2pPr>
    <a:lvl3pPr marL="5225064" algn="l" defTabSz="5225064" rtl="0" eaLnBrk="1" latinLnBrk="0" hangingPunct="1">
      <a:defRPr sz="10300" kern="1200">
        <a:solidFill>
          <a:schemeClr val="tx1"/>
        </a:solidFill>
        <a:latin typeface="+mn-lt"/>
        <a:ea typeface="+mn-ea"/>
        <a:cs typeface="+mn-cs"/>
      </a:defRPr>
    </a:lvl3pPr>
    <a:lvl4pPr marL="7837597" algn="l" defTabSz="5225064" rtl="0" eaLnBrk="1" latinLnBrk="0" hangingPunct="1">
      <a:defRPr sz="10300" kern="1200">
        <a:solidFill>
          <a:schemeClr val="tx1"/>
        </a:solidFill>
        <a:latin typeface="+mn-lt"/>
        <a:ea typeface="+mn-ea"/>
        <a:cs typeface="+mn-cs"/>
      </a:defRPr>
    </a:lvl4pPr>
    <a:lvl5pPr marL="10450129" algn="l" defTabSz="5225064" rtl="0" eaLnBrk="1" latinLnBrk="0" hangingPunct="1">
      <a:defRPr sz="10300" kern="1200">
        <a:solidFill>
          <a:schemeClr val="tx1"/>
        </a:solidFill>
        <a:latin typeface="+mn-lt"/>
        <a:ea typeface="+mn-ea"/>
        <a:cs typeface="+mn-cs"/>
      </a:defRPr>
    </a:lvl5pPr>
    <a:lvl6pPr marL="13062661" algn="l" defTabSz="5225064" rtl="0" eaLnBrk="1" latinLnBrk="0" hangingPunct="1">
      <a:defRPr sz="10300" kern="1200">
        <a:solidFill>
          <a:schemeClr val="tx1"/>
        </a:solidFill>
        <a:latin typeface="+mn-lt"/>
        <a:ea typeface="+mn-ea"/>
        <a:cs typeface="+mn-cs"/>
      </a:defRPr>
    </a:lvl6pPr>
    <a:lvl7pPr marL="15675193" algn="l" defTabSz="5225064" rtl="0" eaLnBrk="1" latinLnBrk="0" hangingPunct="1">
      <a:defRPr sz="10300" kern="1200">
        <a:solidFill>
          <a:schemeClr val="tx1"/>
        </a:solidFill>
        <a:latin typeface="+mn-lt"/>
        <a:ea typeface="+mn-ea"/>
        <a:cs typeface="+mn-cs"/>
      </a:defRPr>
    </a:lvl7pPr>
    <a:lvl8pPr marL="18287726" algn="l" defTabSz="5225064" rtl="0" eaLnBrk="1" latinLnBrk="0" hangingPunct="1">
      <a:defRPr sz="10300" kern="1200">
        <a:solidFill>
          <a:schemeClr val="tx1"/>
        </a:solidFill>
        <a:latin typeface="+mn-lt"/>
        <a:ea typeface="+mn-ea"/>
        <a:cs typeface="+mn-cs"/>
      </a:defRPr>
    </a:lvl8pPr>
    <a:lvl9pPr marL="20900258" algn="l" defTabSz="5225064" rtl="0" eaLnBrk="1" latinLnBrk="0" hangingPunct="1">
      <a:defRPr sz="10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672">
          <p15:clr>
            <a:srgbClr val="A4A3A4"/>
          </p15:clr>
        </p15:guide>
        <p15:guide id="2" pos="1612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78508" autoAdjust="0"/>
  </p:normalViewPr>
  <p:slideViewPr>
    <p:cSldViewPr>
      <p:cViewPr varScale="1">
        <p:scale>
          <a:sx n="20" d="100"/>
          <a:sy n="20" d="100"/>
        </p:scale>
        <p:origin x="2136" y="93"/>
      </p:cViewPr>
      <p:guideLst>
        <p:guide orient="horz" pos="12672"/>
        <p:guide pos="16128"/>
      </p:guideLst>
    </p:cSldViewPr>
  </p:slideViewPr>
  <p:notesTextViewPr>
    <p:cViewPr>
      <p:scale>
        <a:sx n="1" d="1"/>
        <a:sy n="1" d="1"/>
      </p:scale>
      <p:origin x="0" y="0"/>
    </p:cViewPr>
  </p:notesTextViewPr>
  <p:sorterViewPr>
    <p:cViewPr>
      <p:scale>
        <a:sx n="100" d="100"/>
        <a:sy n="100" d="100"/>
      </p:scale>
      <p:origin x="0" y="-307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notesMaster" Target="notesMasters/notesMaster1.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1543" cy="715090"/>
          </a:xfrm>
          <a:prstGeom prst="rect">
            <a:avLst/>
          </a:prstGeom>
        </p:spPr>
        <p:txBody>
          <a:bodyPr vert="horz" lIns="138430" tIns="69215" rIns="138430" bIns="69215" rtlCol="0"/>
          <a:lstStyle>
            <a:lvl1pPr algn="l">
              <a:defRPr sz="1800"/>
            </a:lvl1pPr>
          </a:lstStyle>
          <a:p>
            <a:endParaRPr lang="en-US" dirty="0"/>
          </a:p>
        </p:txBody>
      </p:sp>
      <p:sp>
        <p:nvSpPr>
          <p:cNvPr id="3" name="Date Placeholder 2"/>
          <p:cNvSpPr>
            <a:spLocks noGrp="1"/>
          </p:cNvSpPr>
          <p:nvPr>
            <p:ph type="dt" idx="1"/>
          </p:nvPr>
        </p:nvSpPr>
        <p:spPr>
          <a:xfrm>
            <a:off x="5622798" y="0"/>
            <a:ext cx="4301543" cy="715090"/>
          </a:xfrm>
          <a:prstGeom prst="rect">
            <a:avLst/>
          </a:prstGeom>
        </p:spPr>
        <p:txBody>
          <a:bodyPr vert="horz" lIns="138430" tIns="69215" rIns="138430" bIns="69215" rtlCol="0"/>
          <a:lstStyle>
            <a:lvl1pPr algn="r">
              <a:defRPr sz="1800"/>
            </a:lvl1pPr>
          </a:lstStyle>
          <a:p>
            <a:fld id="{1BC333E0-BCCE-4057-AC32-76D5C2A4250A}" type="datetimeFigureOut">
              <a:rPr lang="en-US" smtClean="0"/>
              <a:t>12/22/2016</a:t>
            </a:fld>
            <a:endParaRPr lang="en-US" dirty="0"/>
          </a:p>
        </p:txBody>
      </p:sp>
      <p:sp>
        <p:nvSpPr>
          <p:cNvPr id="4" name="Slide Image Placeholder 3"/>
          <p:cNvSpPr>
            <a:spLocks noGrp="1" noRot="1" noChangeAspect="1"/>
          </p:cNvSpPr>
          <p:nvPr>
            <p:ph type="sldImg" idx="2"/>
          </p:nvPr>
        </p:nvSpPr>
        <p:spPr>
          <a:xfrm>
            <a:off x="1550988" y="1071563"/>
            <a:ext cx="6824662" cy="5364162"/>
          </a:xfrm>
          <a:prstGeom prst="rect">
            <a:avLst/>
          </a:prstGeom>
          <a:noFill/>
          <a:ln w="12700">
            <a:solidFill>
              <a:prstClr val="black"/>
            </a:solidFill>
          </a:ln>
        </p:spPr>
        <p:txBody>
          <a:bodyPr vert="horz" lIns="138430" tIns="69215" rIns="138430" bIns="69215" rtlCol="0" anchor="ctr"/>
          <a:lstStyle/>
          <a:p>
            <a:endParaRPr lang="en-US" dirty="0"/>
          </a:p>
        </p:txBody>
      </p:sp>
      <p:sp>
        <p:nvSpPr>
          <p:cNvPr id="5" name="Notes Placeholder 4"/>
          <p:cNvSpPr>
            <a:spLocks noGrp="1"/>
          </p:cNvSpPr>
          <p:nvPr>
            <p:ph type="body" sz="quarter" idx="3"/>
          </p:nvPr>
        </p:nvSpPr>
        <p:spPr>
          <a:xfrm>
            <a:off x="992664" y="6793350"/>
            <a:ext cx="7941310" cy="6435805"/>
          </a:xfrm>
          <a:prstGeom prst="rect">
            <a:avLst/>
          </a:prstGeom>
        </p:spPr>
        <p:txBody>
          <a:bodyPr vert="horz" lIns="138430" tIns="69215" rIns="138430" bIns="692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3584216"/>
            <a:ext cx="4301543" cy="715090"/>
          </a:xfrm>
          <a:prstGeom prst="rect">
            <a:avLst/>
          </a:prstGeom>
        </p:spPr>
        <p:txBody>
          <a:bodyPr vert="horz" lIns="138430" tIns="69215" rIns="138430" bIns="69215" rtlCol="0" anchor="b"/>
          <a:lstStyle>
            <a:lvl1pPr algn="l">
              <a:defRPr sz="1800"/>
            </a:lvl1pPr>
          </a:lstStyle>
          <a:p>
            <a:endParaRPr lang="en-US" dirty="0"/>
          </a:p>
        </p:txBody>
      </p:sp>
      <p:sp>
        <p:nvSpPr>
          <p:cNvPr id="7" name="Slide Number Placeholder 6"/>
          <p:cNvSpPr>
            <a:spLocks noGrp="1"/>
          </p:cNvSpPr>
          <p:nvPr>
            <p:ph type="sldNum" sz="quarter" idx="5"/>
          </p:nvPr>
        </p:nvSpPr>
        <p:spPr>
          <a:xfrm>
            <a:off x="5622798" y="13584216"/>
            <a:ext cx="4301543" cy="715090"/>
          </a:xfrm>
          <a:prstGeom prst="rect">
            <a:avLst/>
          </a:prstGeom>
        </p:spPr>
        <p:txBody>
          <a:bodyPr vert="horz" lIns="138430" tIns="69215" rIns="138430" bIns="69215" rtlCol="0" anchor="b"/>
          <a:lstStyle>
            <a:lvl1pPr algn="r">
              <a:defRPr sz="1800"/>
            </a:lvl1pPr>
          </a:lstStyle>
          <a:p>
            <a:fld id="{E6E00336-E448-474A-BC81-65DFFB95DFA0}" type="slidenum">
              <a:rPr lang="en-US" smtClean="0"/>
              <a:t>‹#›</a:t>
            </a:fld>
            <a:endParaRPr lang="en-US" dirty="0"/>
          </a:p>
        </p:txBody>
      </p:sp>
    </p:spTree>
    <p:extLst>
      <p:ext uri="{BB962C8B-B14F-4D97-AF65-F5344CB8AC3E}">
        <p14:creationId xmlns:p14="http://schemas.microsoft.com/office/powerpoint/2010/main" val="2994912739"/>
      </p:ext>
    </p:extLst>
  </p:cSld>
  <p:clrMap bg1="lt1" tx1="dk1" bg2="lt2" tx2="dk2" accent1="accent1" accent2="accent2" accent3="accent3" accent4="accent4" accent5="accent5" accent6="accent6" hlink="hlink" folHlink="folHlink"/>
  <p:notesStyle>
    <a:lvl1pPr marL="0" algn="l" defTabSz="5225064" rtl="0" eaLnBrk="1" latinLnBrk="0" hangingPunct="1">
      <a:defRPr sz="6900" kern="1200">
        <a:solidFill>
          <a:schemeClr val="tx1"/>
        </a:solidFill>
        <a:latin typeface="+mn-lt"/>
        <a:ea typeface="+mn-ea"/>
        <a:cs typeface="+mn-cs"/>
      </a:defRPr>
    </a:lvl1pPr>
    <a:lvl2pPr marL="2612532" algn="l" defTabSz="5225064" rtl="0" eaLnBrk="1" latinLnBrk="0" hangingPunct="1">
      <a:defRPr sz="6900" kern="1200">
        <a:solidFill>
          <a:schemeClr val="tx1"/>
        </a:solidFill>
        <a:latin typeface="+mn-lt"/>
        <a:ea typeface="+mn-ea"/>
        <a:cs typeface="+mn-cs"/>
      </a:defRPr>
    </a:lvl2pPr>
    <a:lvl3pPr marL="5225064" algn="l" defTabSz="5225064" rtl="0" eaLnBrk="1" latinLnBrk="0" hangingPunct="1">
      <a:defRPr sz="6900" kern="1200">
        <a:solidFill>
          <a:schemeClr val="tx1"/>
        </a:solidFill>
        <a:latin typeface="+mn-lt"/>
        <a:ea typeface="+mn-ea"/>
        <a:cs typeface="+mn-cs"/>
      </a:defRPr>
    </a:lvl3pPr>
    <a:lvl4pPr marL="7837597" algn="l" defTabSz="5225064" rtl="0" eaLnBrk="1" latinLnBrk="0" hangingPunct="1">
      <a:defRPr sz="6900" kern="1200">
        <a:solidFill>
          <a:schemeClr val="tx1"/>
        </a:solidFill>
        <a:latin typeface="+mn-lt"/>
        <a:ea typeface="+mn-ea"/>
        <a:cs typeface="+mn-cs"/>
      </a:defRPr>
    </a:lvl4pPr>
    <a:lvl5pPr marL="10450129" algn="l" defTabSz="5225064" rtl="0" eaLnBrk="1" latinLnBrk="0" hangingPunct="1">
      <a:defRPr sz="6900" kern="1200">
        <a:solidFill>
          <a:schemeClr val="tx1"/>
        </a:solidFill>
        <a:latin typeface="+mn-lt"/>
        <a:ea typeface="+mn-ea"/>
        <a:cs typeface="+mn-cs"/>
      </a:defRPr>
    </a:lvl5pPr>
    <a:lvl6pPr marL="13062661" algn="l" defTabSz="5225064" rtl="0" eaLnBrk="1" latinLnBrk="0" hangingPunct="1">
      <a:defRPr sz="6900" kern="1200">
        <a:solidFill>
          <a:schemeClr val="tx1"/>
        </a:solidFill>
        <a:latin typeface="+mn-lt"/>
        <a:ea typeface="+mn-ea"/>
        <a:cs typeface="+mn-cs"/>
      </a:defRPr>
    </a:lvl6pPr>
    <a:lvl7pPr marL="15675193" algn="l" defTabSz="5225064" rtl="0" eaLnBrk="1" latinLnBrk="0" hangingPunct="1">
      <a:defRPr sz="6900" kern="1200">
        <a:solidFill>
          <a:schemeClr val="tx1"/>
        </a:solidFill>
        <a:latin typeface="+mn-lt"/>
        <a:ea typeface="+mn-ea"/>
        <a:cs typeface="+mn-cs"/>
      </a:defRPr>
    </a:lvl7pPr>
    <a:lvl8pPr marL="18287726" algn="l" defTabSz="5225064" rtl="0" eaLnBrk="1" latinLnBrk="0" hangingPunct="1">
      <a:defRPr sz="6900" kern="1200">
        <a:solidFill>
          <a:schemeClr val="tx1"/>
        </a:solidFill>
        <a:latin typeface="+mn-lt"/>
        <a:ea typeface="+mn-ea"/>
        <a:cs typeface="+mn-cs"/>
      </a:defRPr>
    </a:lvl8pPr>
    <a:lvl9pPr marL="20900258" algn="l" defTabSz="5225064" rtl="0" eaLnBrk="1" latinLnBrk="0" hangingPunct="1">
      <a:defRPr sz="6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900" dirty="0"/>
              <a:t>Figure 3, shows how  a library of GES templates were organized for each use by volatility and DNEL risk bands.   </a:t>
            </a:r>
          </a:p>
          <a:p>
            <a:r>
              <a:rPr lang="en-US" sz="10900" dirty="0"/>
              <a:t>Seems odd for risk assessment purpose used the Carrillo 2014 paper for NOAEL to get 3950 mg/m3 but SCOEL 2007 use Lundberg 1995 for NOAEL &gt;540 mg/m3?</a:t>
            </a:r>
          </a:p>
          <a:p>
            <a:endParaRPr lang="en-US" sz="10900" dirty="0"/>
          </a:p>
          <a:p>
            <a:endParaRPr lang="en-US" sz="10900" dirty="0"/>
          </a:p>
          <a:p>
            <a:endParaRPr lang="en-US" sz="10900" dirty="0"/>
          </a:p>
          <a:p>
            <a:endParaRPr lang="en-US" sz="10900" dirty="0"/>
          </a:p>
          <a:p>
            <a:r>
              <a:rPr lang="en-US" sz="10900" dirty="0"/>
              <a:t>Uses are organized to assess the life cycle of the substance from manufacture and formulation, through to various downstream uses.  Each use may be comprised of 2 to 27 specific task based health risk assessment. (ie. termed component scenarios).  </a:t>
            </a:r>
          </a:p>
          <a:p>
            <a:endParaRPr lang="en-US" dirty="0"/>
          </a:p>
        </p:txBody>
      </p:sp>
      <p:sp>
        <p:nvSpPr>
          <p:cNvPr id="4" name="Slide Number Placeholder 3"/>
          <p:cNvSpPr>
            <a:spLocks noGrp="1"/>
          </p:cNvSpPr>
          <p:nvPr>
            <p:ph type="sldNum" sz="quarter" idx="10"/>
          </p:nvPr>
        </p:nvSpPr>
        <p:spPr/>
        <p:txBody>
          <a:bodyPr/>
          <a:lstStyle/>
          <a:p>
            <a:fld id="{E6E00336-E448-474A-BC81-65DFFB95DFA0}" type="slidenum">
              <a:rPr lang="en-US" smtClean="0"/>
              <a:t>1</a:t>
            </a:fld>
            <a:endParaRPr lang="en-US" dirty="0"/>
          </a:p>
        </p:txBody>
      </p:sp>
    </p:spTree>
    <p:extLst>
      <p:ext uri="{BB962C8B-B14F-4D97-AF65-F5344CB8AC3E}">
        <p14:creationId xmlns:p14="http://schemas.microsoft.com/office/powerpoint/2010/main" val="28489297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E00336-E448-474A-BC81-65DFFB95DFA0}" type="slidenum">
              <a:rPr lang="en-US" smtClean="0"/>
              <a:t>2</a:t>
            </a:fld>
            <a:endParaRPr lang="en-US" dirty="0"/>
          </a:p>
        </p:txBody>
      </p:sp>
    </p:spTree>
    <p:extLst>
      <p:ext uri="{BB962C8B-B14F-4D97-AF65-F5344CB8AC3E}">
        <p14:creationId xmlns:p14="http://schemas.microsoft.com/office/powerpoint/2010/main" val="2805082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12498496"/>
            <a:ext cx="43525440" cy="8624147"/>
          </a:xfrm>
        </p:spPr>
        <p:txBody>
          <a:bodyPr/>
          <a:lstStyle/>
          <a:p>
            <a:r>
              <a:rPr lang="en-US"/>
              <a:t>Click to edit Master title style</a:t>
            </a:r>
          </a:p>
        </p:txBody>
      </p:sp>
      <p:sp>
        <p:nvSpPr>
          <p:cNvPr id="3" name="Subtitle 2"/>
          <p:cNvSpPr>
            <a:spLocks noGrp="1"/>
          </p:cNvSpPr>
          <p:nvPr>
            <p:ph type="subTitle" idx="1"/>
          </p:nvPr>
        </p:nvSpPr>
        <p:spPr>
          <a:xfrm>
            <a:off x="7680960" y="22799040"/>
            <a:ext cx="35844480" cy="10281920"/>
          </a:xfrm>
        </p:spPr>
        <p:txBody>
          <a:bodyPr/>
          <a:lstStyle>
            <a:lvl1pPr marL="0" indent="0" algn="ctr">
              <a:buNone/>
              <a:defRPr>
                <a:solidFill>
                  <a:schemeClr val="tx1">
                    <a:tint val="75000"/>
                  </a:schemeClr>
                </a:solidFill>
              </a:defRPr>
            </a:lvl1pPr>
            <a:lvl2pPr marL="2612532" indent="0" algn="ctr">
              <a:buNone/>
              <a:defRPr>
                <a:solidFill>
                  <a:schemeClr val="tx1">
                    <a:tint val="75000"/>
                  </a:schemeClr>
                </a:solidFill>
              </a:defRPr>
            </a:lvl2pPr>
            <a:lvl3pPr marL="5225064" indent="0" algn="ctr">
              <a:buNone/>
              <a:defRPr>
                <a:solidFill>
                  <a:schemeClr val="tx1">
                    <a:tint val="75000"/>
                  </a:schemeClr>
                </a:solidFill>
              </a:defRPr>
            </a:lvl3pPr>
            <a:lvl4pPr marL="7837597" indent="0" algn="ctr">
              <a:buNone/>
              <a:defRPr>
                <a:solidFill>
                  <a:schemeClr val="tx1">
                    <a:tint val="75000"/>
                  </a:schemeClr>
                </a:solidFill>
              </a:defRPr>
            </a:lvl4pPr>
            <a:lvl5pPr marL="10450129" indent="0" algn="ctr">
              <a:buNone/>
              <a:defRPr>
                <a:solidFill>
                  <a:schemeClr val="tx1">
                    <a:tint val="75000"/>
                  </a:schemeClr>
                </a:solidFill>
              </a:defRPr>
            </a:lvl5pPr>
            <a:lvl6pPr marL="13062661" indent="0" algn="ctr">
              <a:buNone/>
              <a:defRPr>
                <a:solidFill>
                  <a:schemeClr val="tx1">
                    <a:tint val="75000"/>
                  </a:schemeClr>
                </a:solidFill>
              </a:defRPr>
            </a:lvl6pPr>
            <a:lvl7pPr marL="15675193" indent="0" algn="ctr">
              <a:buNone/>
              <a:defRPr>
                <a:solidFill>
                  <a:schemeClr val="tx1">
                    <a:tint val="75000"/>
                  </a:schemeClr>
                </a:solidFill>
              </a:defRPr>
            </a:lvl7pPr>
            <a:lvl8pPr marL="18287726" indent="0" algn="ctr">
              <a:buNone/>
              <a:defRPr>
                <a:solidFill>
                  <a:schemeClr val="tx1">
                    <a:tint val="75000"/>
                  </a:schemeClr>
                </a:solidFill>
              </a:defRPr>
            </a:lvl8pPr>
            <a:lvl9pPr marL="2090025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BE9FD21-B1A1-41F1-B7B1-6224099871FE}" type="datetimeFigureOut">
              <a:rPr lang="en-US" smtClean="0"/>
              <a:t>12/22/2016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5520CE-DBF6-492D-980F-730A3BB7C1C5}" type="slidenum">
              <a:rPr lang="en-US" smtClean="0"/>
              <a:t>‹#›</a:t>
            </a:fld>
            <a:endParaRPr lang="en-US" dirty="0"/>
          </a:p>
        </p:txBody>
      </p:sp>
    </p:spTree>
    <p:extLst>
      <p:ext uri="{BB962C8B-B14F-4D97-AF65-F5344CB8AC3E}">
        <p14:creationId xmlns:p14="http://schemas.microsoft.com/office/powerpoint/2010/main" val="3547808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E9FD21-B1A1-41F1-B7B1-6224099871FE}" type="datetimeFigureOut">
              <a:rPr lang="en-US" smtClean="0"/>
              <a:t>12/22/2016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5520CE-DBF6-492D-980F-730A3BB7C1C5}" type="slidenum">
              <a:rPr lang="en-US" smtClean="0"/>
              <a:t>‹#›</a:t>
            </a:fld>
            <a:endParaRPr lang="en-US" dirty="0"/>
          </a:p>
        </p:txBody>
      </p:sp>
    </p:spTree>
    <p:extLst>
      <p:ext uri="{BB962C8B-B14F-4D97-AF65-F5344CB8AC3E}">
        <p14:creationId xmlns:p14="http://schemas.microsoft.com/office/powerpoint/2010/main" val="3814707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124640" y="1611212"/>
            <a:ext cx="11521440" cy="3432894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560320" y="1611212"/>
            <a:ext cx="33710880" cy="3432894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E9FD21-B1A1-41F1-B7B1-6224099871FE}" type="datetimeFigureOut">
              <a:rPr lang="en-US" smtClean="0"/>
              <a:t>12/22/2016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5520CE-DBF6-492D-980F-730A3BB7C1C5}" type="slidenum">
              <a:rPr lang="en-US" smtClean="0"/>
              <a:t>‹#›</a:t>
            </a:fld>
            <a:endParaRPr lang="en-US" dirty="0"/>
          </a:p>
        </p:txBody>
      </p:sp>
    </p:spTree>
    <p:extLst>
      <p:ext uri="{BB962C8B-B14F-4D97-AF65-F5344CB8AC3E}">
        <p14:creationId xmlns:p14="http://schemas.microsoft.com/office/powerpoint/2010/main" val="964448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E9FD21-B1A1-41F1-B7B1-6224099871FE}" type="datetimeFigureOut">
              <a:rPr lang="en-US" smtClean="0"/>
              <a:t>12/22/2016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5520CE-DBF6-492D-980F-730A3BB7C1C5}" type="slidenum">
              <a:rPr lang="en-US" smtClean="0"/>
              <a:t>‹#›</a:t>
            </a:fld>
            <a:endParaRPr lang="en-US" dirty="0"/>
          </a:p>
        </p:txBody>
      </p:sp>
    </p:spTree>
    <p:extLst>
      <p:ext uri="{BB962C8B-B14F-4D97-AF65-F5344CB8AC3E}">
        <p14:creationId xmlns:p14="http://schemas.microsoft.com/office/powerpoint/2010/main" val="574172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3" y="25853816"/>
            <a:ext cx="43525440" cy="7990840"/>
          </a:xfrm>
        </p:spPr>
        <p:txBody>
          <a:bodyPr anchor="t"/>
          <a:lstStyle>
            <a:lvl1pPr algn="l">
              <a:defRPr sz="22900" b="1" cap="all"/>
            </a:lvl1pPr>
          </a:lstStyle>
          <a:p>
            <a:r>
              <a:rPr lang="en-US"/>
              <a:t>Click to edit Master title style</a:t>
            </a:r>
          </a:p>
        </p:txBody>
      </p:sp>
      <p:sp>
        <p:nvSpPr>
          <p:cNvPr id="3" name="Text Placeholder 2"/>
          <p:cNvSpPr>
            <a:spLocks noGrp="1"/>
          </p:cNvSpPr>
          <p:nvPr>
            <p:ph type="body" idx="1"/>
          </p:nvPr>
        </p:nvSpPr>
        <p:spPr>
          <a:xfrm>
            <a:off x="4044953" y="17052719"/>
            <a:ext cx="43525440" cy="8801097"/>
          </a:xfrm>
        </p:spPr>
        <p:txBody>
          <a:bodyPr anchor="b"/>
          <a:lstStyle>
            <a:lvl1pPr marL="0" indent="0">
              <a:buNone/>
              <a:defRPr sz="11400">
                <a:solidFill>
                  <a:schemeClr val="tx1">
                    <a:tint val="75000"/>
                  </a:schemeClr>
                </a:solidFill>
              </a:defRPr>
            </a:lvl1pPr>
            <a:lvl2pPr marL="2612532" indent="0">
              <a:buNone/>
              <a:defRPr sz="10300">
                <a:solidFill>
                  <a:schemeClr val="tx1">
                    <a:tint val="75000"/>
                  </a:schemeClr>
                </a:solidFill>
              </a:defRPr>
            </a:lvl2pPr>
            <a:lvl3pPr marL="5225064" indent="0">
              <a:buNone/>
              <a:defRPr sz="9100">
                <a:solidFill>
                  <a:schemeClr val="tx1">
                    <a:tint val="75000"/>
                  </a:schemeClr>
                </a:solidFill>
              </a:defRPr>
            </a:lvl3pPr>
            <a:lvl4pPr marL="7837597" indent="0">
              <a:buNone/>
              <a:defRPr sz="8000">
                <a:solidFill>
                  <a:schemeClr val="tx1">
                    <a:tint val="75000"/>
                  </a:schemeClr>
                </a:solidFill>
              </a:defRPr>
            </a:lvl4pPr>
            <a:lvl5pPr marL="10450129" indent="0">
              <a:buNone/>
              <a:defRPr sz="8000">
                <a:solidFill>
                  <a:schemeClr val="tx1">
                    <a:tint val="75000"/>
                  </a:schemeClr>
                </a:solidFill>
              </a:defRPr>
            </a:lvl5pPr>
            <a:lvl6pPr marL="13062661" indent="0">
              <a:buNone/>
              <a:defRPr sz="8000">
                <a:solidFill>
                  <a:schemeClr val="tx1">
                    <a:tint val="75000"/>
                  </a:schemeClr>
                </a:solidFill>
              </a:defRPr>
            </a:lvl6pPr>
            <a:lvl7pPr marL="15675193" indent="0">
              <a:buNone/>
              <a:defRPr sz="8000">
                <a:solidFill>
                  <a:schemeClr val="tx1">
                    <a:tint val="75000"/>
                  </a:schemeClr>
                </a:solidFill>
              </a:defRPr>
            </a:lvl7pPr>
            <a:lvl8pPr marL="18287726" indent="0">
              <a:buNone/>
              <a:defRPr sz="8000">
                <a:solidFill>
                  <a:schemeClr val="tx1">
                    <a:tint val="75000"/>
                  </a:schemeClr>
                </a:solidFill>
              </a:defRPr>
            </a:lvl8pPr>
            <a:lvl9pPr marL="20900258" indent="0">
              <a:buNone/>
              <a:defRPr sz="80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E9FD21-B1A1-41F1-B7B1-6224099871FE}" type="datetimeFigureOut">
              <a:rPr lang="en-US" smtClean="0"/>
              <a:t>12/22/2016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5520CE-DBF6-492D-980F-730A3BB7C1C5}" type="slidenum">
              <a:rPr lang="en-US" smtClean="0"/>
              <a:t>‹#›</a:t>
            </a:fld>
            <a:endParaRPr lang="en-US" dirty="0"/>
          </a:p>
        </p:txBody>
      </p:sp>
    </p:spTree>
    <p:extLst>
      <p:ext uri="{BB962C8B-B14F-4D97-AF65-F5344CB8AC3E}">
        <p14:creationId xmlns:p14="http://schemas.microsoft.com/office/powerpoint/2010/main" val="2074770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60320" y="9387843"/>
            <a:ext cx="22616160" cy="26552316"/>
          </a:xfrm>
        </p:spPr>
        <p:txBody>
          <a:bodyPr/>
          <a:lstStyle>
            <a:lvl1pPr>
              <a:defRPr sz="16000"/>
            </a:lvl1pPr>
            <a:lvl2pPr>
              <a:defRPr sz="13700"/>
            </a:lvl2pPr>
            <a:lvl3pPr>
              <a:defRPr sz="11400"/>
            </a:lvl3pPr>
            <a:lvl4pPr>
              <a:defRPr sz="10300"/>
            </a:lvl4pPr>
            <a:lvl5pPr>
              <a:defRPr sz="10300"/>
            </a:lvl5pPr>
            <a:lvl6pPr>
              <a:defRPr sz="10300"/>
            </a:lvl6pPr>
            <a:lvl7pPr>
              <a:defRPr sz="10300"/>
            </a:lvl7pPr>
            <a:lvl8pPr>
              <a:defRPr sz="10300"/>
            </a:lvl8pPr>
            <a:lvl9pPr>
              <a:defRPr sz="10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6029920" y="9387843"/>
            <a:ext cx="22616160" cy="26552316"/>
          </a:xfrm>
        </p:spPr>
        <p:txBody>
          <a:bodyPr/>
          <a:lstStyle>
            <a:lvl1pPr>
              <a:defRPr sz="16000"/>
            </a:lvl1pPr>
            <a:lvl2pPr>
              <a:defRPr sz="13700"/>
            </a:lvl2pPr>
            <a:lvl3pPr>
              <a:defRPr sz="11400"/>
            </a:lvl3pPr>
            <a:lvl4pPr>
              <a:defRPr sz="10300"/>
            </a:lvl4pPr>
            <a:lvl5pPr>
              <a:defRPr sz="10300"/>
            </a:lvl5pPr>
            <a:lvl6pPr>
              <a:defRPr sz="10300"/>
            </a:lvl6pPr>
            <a:lvl7pPr>
              <a:defRPr sz="10300"/>
            </a:lvl7pPr>
            <a:lvl8pPr>
              <a:defRPr sz="10300"/>
            </a:lvl8pPr>
            <a:lvl9pPr>
              <a:defRPr sz="10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BE9FD21-B1A1-41F1-B7B1-6224099871FE}" type="datetimeFigureOut">
              <a:rPr lang="en-US" smtClean="0"/>
              <a:t>12/22/2016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5520CE-DBF6-492D-980F-730A3BB7C1C5}" type="slidenum">
              <a:rPr lang="en-US" smtClean="0"/>
              <a:t>‹#›</a:t>
            </a:fld>
            <a:endParaRPr lang="en-US" dirty="0"/>
          </a:p>
        </p:txBody>
      </p:sp>
    </p:spTree>
    <p:extLst>
      <p:ext uri="{BB962C8B-B14F-4D97-AF65-F5344CB8AC3E}">
        <p14:creationId xmlns:p14="http://schemas.microsoft.com/office/powerpoint/2010/main" val="2281184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60320" y="9005996"/>
            <a:ext cx="22625053" cy="3753270"/>
          </a:xfrm>
        </p:spPr>
        <p:txBody>
          <a:bodyPr anchor="b"/>
          <a:lstStyle>
            <a:lvl1pPr marL="0" indent="0">
              <a:buNone/>
              <a:defRPr sz="13700" b="1"/>
            </a:lvl1pPr>
            <a:lvl2pPr marL="2612532" indent="0">
              <a:buNone/>
              <a:defRPr sz="11400" b="1"/>
            </a:lvl2pPr>
            <a:lvl3pPr marL="5225064" indent="0">
              <a:buNone/>
              <a:defRPr sz="10300" b="1"/>
            </a:lvl3pPr>
            <a:lvl4pPr marL="7837597" indent="0">
              <a:buNone/>
              <a:defRPr sz="9100" b="1"/>
            </a:lvl4pPr>
            <a:lvl5pPr marL="10450129" indent="0">
              <a:buNone/>
              <a:defRPr sz="9100" b="1"/>
            </a:lvl5pPr>
            <a:lvl6pPr marL="13062661" indent="0">
              <a:buNone/>
              <a:defRPr sz="9100" b="1"/>
            </a:lvl6pPr>
            <a:lvl7pPr marL="15675193" indent="0">
              <a:buNone/>
              <a:defRPr sz="9100" b="1"/>
            </a:lvl7pPr>
            <a:lvl8pPr marL="18287726" indent="0">
              <a:buNone/>
              <a:defRPr sz="9100" b="1"/>
            </a:lvl8pPr>
            <a:lvl9pPr marL="20900258" indent="0">
              <a:buNone/>
              <a:defRPr sz="9100" b="1"/>
            </a:lvl9pPr>
          </a:lstStyle>
          <a:p>
            <a:pPr lvl="0"/>
            <a:r>
              <a:rPr lang="en-US"/>
              <a:t>Click to edit Master text styles</a:t>
            </a:r>
          </a:p>
        </p:txBody>
      </p:sp>
      <p:sp>
        <p:nvSpPr>
          <p:cNvPr id="4" name="Content Placeholder 3"/>
          <p:cNvSpPr>
            <a:spLocks noGrp="1"/>
          </p:cNvSpPr>
          <p:nvPr>
            <p:ph sz="half" idx="2"/>
          </p:nvPr>
        </p:nvSpPr>
        <p:spPr>
          <a:xfrm>
            <a:off x="2560320" y="12759266"/>
            <a:ext cx="22625053" cy="23180890"/>
          </a:xfrm>
        </p:spPr>
        <p:txBody>
          <a:bodyPr/>
          <a:lstStyle>
            <a:lvl1pPr>
              <a:defRPr sz="13700"/>
            </a:lvl1pPr>
            <a:lvl2pPr>
              <a:defRPr sz="11400"/>
            </a:lvl2pPr>
            <a:lvl3pPr>
              <a:defRPr sz="10300"/>
            </a:lvl3pPr>
            <a:lvl4pPr>
              <a:defRPr sz="9100"/>
            </a:lvl4pPr>
            <a:lvl5pPr>
              <a:defRPr sz="9100"/>
            </a:lvl5pPr>
            <a:lvl6pPr>
              <a:defRPr sz="9100"/>
            </a:lvl6pPr>
            <a:lvl7pPr>
              <a:defRPr sz="9100"/>
            </a:lvl7pPr>
            <a:lvl8pPr>
              <a:defRPr sz="9100"/>
            </a:lvl8pPr>
            <a:lvl9pPr>
              <a:defRPr sz="9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6012143" y="9005996"/>
            <a:ext cx="22633940" cy="3753270"/>
          </a:xfrm>
        </p:spPr>
        <p:txBody>
          <a:bodyPr anchor="b"/>
          <a:lstStyle>
            <a:lvl1pPr marL="0" indent="0">
              <a:buNone/>
              <a:defRPr sz="13700" b="1"/>
            </a:lvl1pPr>
            <a:lvl2pPr marL="2612532" indent="0">
              <a:buNone/>
              <a:defRPr sz="11400" b="1"/>
            </a:lvl2pPr>
            <a:lvl3pPr marL="5225064" indent="0">
              <a:buNone/>
              <a:defRPr sz="10300" b="1"/>
            </a:lvl3pPr>
            <a:lvl4pPr marL="7837597" indent="0">
              <a:buNone/>
              <a:defRPr sz="9100" b="1"/>
            </a:lvl4pPr>
            <a:lvl5pPr marL="10450129" indent="0">
              <a:buNone/>
              <a:defRPr sz="9100" b="1"/>
            </a:lvl5pPr>
            <a:lvl6pPr marL="13062661" indent="0">
              <a:buNone/>
              <a:defRPr sz="9100" b="1"/>
            </a:lvl6pPr>
            <a:lvl7pPr marL="15675193" indent="0">
              <a:buNone/>
              <a:defRPr sz="9100" b="1"/>
            </a:lvl7pPr>
            <a:lvl8pPr marL="18287726" indent="0">
              <a:buNone/>
              <a:defRPr sz="9100" b="1"/>
            </a:lvl8pPr>
            <a:lvl9pPr marL="20900258" indent="0">
              <a:buNone/>
              <a:defRPr sz="9100" b="1"/>
            </a:lvl9pPr>
          </a:lstStyle>
          <a:p>
            <a:pPr lvl="0"/>
            <a:r>
              <a:rPr lang="en-US"/>
              <a:t>Click to edit Master text styles</a:t>
            </a:r>
          </a:p>
        </p:txBody>
      </p:sp>
      <p:sp>
        <p:nvSpPr>
          <p:cNvPr id="6" name="Content Placeholder 5"/>
          <p:cNvSpPr>
            <a:spLocks noGrp="1"/>
          </p:cNvSpPr>
          <p:nvPr>
            <p:ph sz="quarter" idx="4"/>
          </p:nvPr>
        </p:nvSpPr>
        <p:spPr>
          <a:xfrm>
            <a:off x="26012143" y="12759266"/>
            <a:ext cx="22633940" cy="23180890"/>
          </a:xfrm>
        </p:spPr>
        <p:txBody>
          <a:bodyPr/>
          <a:lstStyle>
            <a:lvl1pPr>
              <a:defRPr sz="13700"/>
            </a:lvl1pPr>
            <a:lvl2pPr>
              <a:defRPr sz="11400"/>
            </a:lvl2pPr>
            <a:lvl3pPr>
              <a:defRPr sz="10300"/>
            </a:lvl3pPr>
            <a:lvl4pPr>
              <a:defRPr sz="9100"/>
            </a:lvl4pPr>
            <a:lvl5pPr>
              <a:defRPr sz="9100"/>
            </a:lvl5pPr>
            <a:lvl6pPr>
              <a:defRPr sz="9100"/>
            </a:lvl6pPr>
            <a:lvl7pPr>
              <a:defRPr sz="9100"/>
            </a:lvl7pPr>
            <a:lvl8pPr>
              <a:defRPr sz="9100"/>
            </a:lvl8pPr>
            <a:lvl9pPr>
              <a:defRPr sz="9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BE9FD21-B1A1-41F1-B7B1-6224099871FE}" type="datetimeFigureOut">
              <a:rPr lang="en-US" smtClean="0"/>
              <a:t>12/22/2016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5520CE-DBF6-492D-980F-730A3BB7C1C5}" type="slidenum">
              <a:rPr lang="en-US" smtClean="0"/>
              <a:t>‹#›</a:t>
            </a:fld>
            <a:endParaRPr lang="en-US" dirty="0"/>
          </a:p>
        </p:txBody>
      </p:sp>
    </p:spTree>
    <p:extLst>
      <p:ext uri="{BB962C8B-B14F-4D97-AF65-F5344CB8AC3E}">
        <p14:creationId xmlns:p14="http://schemas.microsoft.com/office/powerpoint/2010/main" val="610221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BE9FD21-B1A1-41F1-B7B1-6224099871FE}" type="datetimeFigureOut">
              <a:rPr lang="en-US" smtClean="0"/>
              <a:t>12/22/2016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5520CE-DBF6-492D-980F-730A3BB7C1C5}" type="slidenum">
              <a:rPr lang="en-US" smtClean="0"/>
              <a:t>‹#›</a:t>
            </a:fld>
            <a:endParaRPr lang="en-US" dirty="0"/>
          </a:p>
        </p:txBody>
      </p:sp>
    </p:spTree>
    <p:extLst>
      <p:ext uri="{BB962C8B-B14F-4D97-AF65-F5344CB8AC3E}">
        <p14:creationId xmlns:p14="http://schemas.microsoft.com/office/powerpoint/2010/main" val="3894323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E9FD21-B1A1-41F1-B7B1-6224099871FE}" type="datetimeFigureOut">
              <a:rPr lang="en-US" smtClean="0"/>
              <a:t>12/22/2016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5520CE-DBF6-492D-980F-730A3BB7C1C5}" type="slidenum">
              <a:rPr lang="en-US" smtClean="0"/>
              <a:t>‹#›</a:t>
            </a:fld>
            <a:endParaRPr lang="en-US" dirty="0"/>
          </a:p>
        </p:txBody>
      </p:sp>
    </p:spTree>
    <p:extLst>
      <p:ext uri="{BB962C8B-B14F-4D97-AF65-F5344CB8AC3E}">
        <p14:creationId xmlns:p14="http://schemas.microsoft.com/office/powerpoint/2010/main" val="557056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3" y="1601893"/>
            <a:ext cx="16846553" cy="6817360"/>
          </a:xfrm>
        </p:spPr>
        <p:txBody>
          <a:bodyPr anchor="b"/>
          <a:lstStyle>
            <a:lvl1pPr algn="l">
              <a:defRPr sz="11400" b="1"/>
            </a:lvl1pPr>
          </a:lstStyle>
          <a:p>
            <a:r>
              <a:rPr lang="en-US"/>
              <a:t>Click to edit Master title style</a:t>
            </a:r>
          </a:p>
        </p:txBody>
      </p:sp>
      <p:sp>
        <p:nvSpPr>
          <p:cNvPr id="3" name="Content Placeholder 2"/>
          <p:cNvSpPr>
            <a:spLocks noGrp="1"/>
          </p:cNvSpPr>
          <p:nvPr>
            <p:ph idx="1"/>
          </p:nvPr>
        </p:nvSpPr>
        <p:spPr>
          <a:xfrm>
            <a:off x="20020280" y="1601896"/>
            <a:ext cx="28625800" cy="34338263"/>
          </a:xfrm>
        </p:spPr>
        <p:txBody>
          <a:bodyPr/>
          <a:lstStyle>
            <a:lvl1pPr>
              <a:defRPr sz="18300"/>
            </a:lvl1pPr>
            <a:lvl2pPr>
              <a:defRPr sz="16000"/>
            </a:lvl2pPr>
            <a:lvl3pPr>
              <a:defRPr sz="13700"/>
            </a:lvl3pPr>
            <a:lvl4pPr>
              <a:defRPr sz="11400"/>
            </a:lvl4pPr>
            <a:lvl5pPr>
              <a:defRPr sz="11400"/>
            </a:lvl5pPr>
            <a:lvl6pPr>
              <a:defRPr sz="11400"/>
            </a:lvl6pPr>
            <a:lvl7pPr>
              <a:defRPr sz="11400"/>
            </a:lvl7pPr>
            <a:lvl8pPr>
              <a:defRPr sz="11400"/>
            </a:lvl8pPr>
            <a:lvl9pPr>
              <a:defRPr sz="1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3" y="8419256"/>
            <a:ext cx="16846553" cy="27520903"/>
          </a:xfrm>
        </p:spPr>
        <p:txBody>
          <a:bodyPr/>
          <a:lstStyle>
            <a:lvl1pPr marL="0" indent="0">
              <a:buNone/>
              <a:defRPr sz="8000"/>
            </a:lvl1pPr>
            <a:lvl2pPr marL="2612532" indent="0">
              <a:buNone/>
              <a:defRPr sz="6900"/>
            </a:lvl2pPr>
            <a:lvl3pPr marL="5225064" indent="0">
              <a:buNone/>
              <a:defRPr sz="5700"/>
            </a:lvl3pPr>
            <a:lvl4pPr marL="7837597" indent="0">
              <a:buNone/>
              <a:defRPr sz="5100"/>
            </a:lvl4pPr>
            <a:lvl5pPr marL="10450129" indent="0">
              <a:buNone/>
              <a:defRPr sz="5100"/>
            </a:lvl5pPr>
            <a:lvl6pPr marL="13062661" indent="0">
              <a:buNone/>
              <a:defRPr sz="5100"/>
            </a:lvl6pPr>
            <a:lvl7pPr marL="15675193" indent="0">
              <a:buNone/>
              <a:defRPr sz="5100"/>
            </a:lvl7pPr>
            <a:lvl8pPr marL="18287726" indent="0">
              <a:buNone/>
              <a:defRPr sz="5100"/>
            </a:lvl8pPr>
            <a:lvl9pPr marL="20900258" indent="0">
              <a:buNone/>
              <a:defRPr sz="5100"/>
            </a:lvl9pPr>
          </a:lstStyle>
          <a:p>
            <a:pPr lvl="0"/>
            <a:r>
              <a:rPr lang="en-US"/>
              <a:t>Click to edit Master text styles</a:t>
            </a:r>
          </a:p>
        </p:txBody>
      </p:sp>
      <p:sp>
        <p:nvSpPr>
          <p:cNvPr id="5" name="Date Placeholder 4"/>
          <p:cNvSpPr>
            <a:spLocks noGrp="1"/>
          </p:cNvSpPr>
          <p:nvPr>
            <p:ph type="dt" sz="half" idx="10"/>
          </p:nvPr>
        </p:nvSpPr>
        <p:spPr/>
        <p:txBody>
          <a:bodyPr/>
          <a:lstStyle/>
          <a:p>
            <a:fld id="{FBE9FD21-B1A1-41F1-B7B1-6224099871FE}" type="datetimeFigureOut">
              <a:rPr lang="en-US" smtClean="0"/>
              <a:t>12/22/2016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5520CE-DBF6-492D-980F-730A3BB7C1C5}" type="slidenum">
              <a:rPr lang="en-US" smtClean="0"/>
              <a:t>‹#›</a:t>
            </a:fld>
            <a:endParaRPr lang="en-US" dirty="0"/>
          </a:p>
        </p:txBody>
      </p:sp>
    </p:spTree>
    <p:extLst>
      <p:ext uri="{BB962C8B-B14F-4D97-AF65-F5344CB8AC3E}">
        <p14:creationId xmlns:p14="http://schemas.microsoft.com/office/powerpoint/2010/main" val="895881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813" y="28163520"/>
            <a:ext cx="30723840" cy="3324863"/>
          </a:xfrm>
        </p:spPr>
        <p:txBody>
          <a:bodyPr anchor="b"/>
          <a:lstStyle>
            <a:lvl1pPr algn="l">
              <a:defRPr sz="11400" b="1"/>
            </a:lvl1pPr>
          </a:lstStyle>
          <a:p>
            <a:r>
              <a:rPr lang="en-US"/>
              <a:t>Click to edit Master title style</a:t>
            </a:r>
          </a:p>
        </p:txBody>
      </p:sp>
      <p:sp>
        <p:nvSpPr>
          <p:cNvPr id="3" name="Picture Placeholder 2"/>
          <p:cNvSpPr>
            <a:spLocks noGrp="1"/>
          </p:cNvSpPr>
          <p:nvPr>
            <p:ph type="pic" idx="1"/>
          </p:nvPr>
        </p:nvSpPr>
        <p:spPr>
          <a:xfrm>
            <a:off x="10036813" y="3594947"/>
            <a:ext cx="30723840" cy="24140160"/>
          </a:xfrm>
        </p:spPr>
        <p:txBody>
          <a:bodyPr/>
          <a:lstStyle>
            <a:lvl1pPr marL="0" indent="0">
              <a:buNone/>
              <a:defRPr sz="18300"/>
            </a:lvl1pPr>
            <a:lvl2pPr marL="2612532" indent="0">
              <a:buNone/>
              <a:defRPr sz="16000"/>
            </a:lvl2pPr>
            <a:lvl3pPr marL="5225064" indent="0">
              <a:buNone/>
              <a:defRPr sz="13700"/>
            </a:lvl3pPr>
            <a:lvl4pPr marL="7837597" indent="0">
              <a:buNone/>
              <a:defRPr sz="11400"/>
            </a:lvl4pPr>
            <a:lvl5pPr marL="10450129" indent="0">
              <a:buNone/>
              <a:defRPr sz="11400"/>
            </a:lvl5pPr>
            <a:lvl6pPr marL="13062661" indent="0">
              <a:buNone/>
              <a:defRPr sz="11400"/>
            </a:lvl6pPr>
            <a:lvl7pPr marL="15675193" indent="0">
              <a:buNone/>
              <a:defRPr sz="11400"/>
            </a:lvl7pPr>
            <a:lvl8pPr marL="18287726" indent="0">
              <a:buNone/>
              <a:defRPr sz="11400"/>
            </a:lvl8pPr>
            <a:lvl9pPr marL="20900258" indent="0">
              <a:buNone/>
              <a:defRPr sz="11400"/>
            </a:lvl9pPr>
          </a:lstStyle>
          <a:p>
            <a:endParaRPr lang="en-US" dirty="0"/>
          </a:p>
        </p:txBody>
      </p:sp>
      <p:sp>
        <p:nvSpPr>
          <p:cNvPr id="4" name="Text Placeholder 3"/>
          <p:cNvSpPr>
            <a:spLocks noGrp="1"/>
          </p:cNvSpPr>
          <p:nvPr>
            <p:ph type="body" sz="half" idx="2"/>
          </p:nvPr>
        </p:nvSpPr>
        <p:spPr>
          <a:xfrm>
            <a:off x="10036813" y="31488383"/>
            <a:ext cx="30723840" cy="4721857"/>
          </a:xfrm>
        </p:spPr>
        <p:txBody>
          <a:bodyPr/>
          <a:lstStyle>
            <a:lvl1pPr marL="0" indent="0">
              <a:buNone/>
              <a:defRPr sz="8000"/>
            </a:lvl1pPr>
            <a:lvl2pPr marL="2612532" indent="0">
              <a:buNone/>
              <a:defRPr sz="6900"/>
            </a:lvl2pPr>
            <a:lvl3pPr marL="5225064" indent="0">
              <a:buNone/>
              <a:defRPr sz="5700"/>
            </a:lvl3pPr>
            <a:lvl4pPr marL="7837597" indent="0">
              <a:buNone/>
              <a:defRPr sz="5100"/>
            </a:lvl4pPr>
            <a:lvl5pPr marL="10450129" indent="0">
              <a:buNone/>
              <a:defRPr sz="5100"/>
            </a:lvl5pPr>
            <a:lvl6pPr marL="13062661" indent="0">
              <a:buNone/>
              <a:defRPr sz="5100"/>
            </a:lvl6pPr>
            <a:lvl7pPr marL="15675193" indent="0">
              <a:buNone/>
              <a:defRPr sz="5100"/>
            </a:lvl7pPr>
            <a:lvl8pPr marL="18287726" indent="0">
              <a:buNone/>
              <a:defRPr sz="5100"/>
            </a:lvl8pPr>
            <a:lvl9pPr marL="20900258" indent="0">
              <a:buNone/>
              <a:defRPr sz="5100"/>
            </a:lvl9pPr>
          </a:lstStyle>
          <a:p>
            <a:pPr lvl="0"/>
            <a:r>
              <a:rPr lang="en-US"/>
              <a:t>Click to edit Master text styles</a:t>
            </a:r>
          </a:p>
        </p:txBody>
      </p:sp>
      <p:sp>
        <p:nvSpPr>
          <p:cNvPr id="5" name="Date Placeholder 4"/>
          <p:cNvSpPr>
            <a:spLocks noGrp="1"/>
          </p:cNvSpPr>
          <p:nvPr>
            <p:ph type="dt" sz="half" idx="10"/>
          </p:nvPr>
        </p:nvSpPr>
        <p:spPr/>
        <p:txBody>
          <a:bodyPr/>
          <a:lstStyle/>
          <a:p>
            <a:fld id="{FBE9FD21-B1A1-41F1-B7B1-6224099871FE}" type="datetimeFigureOut">
              <a:rPr lang="en-US" smtClean="0"/>
              <a:t>12/22/2016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5520CE-DBF6-492D-980F-730A3BB7C1C5}" type="slidenum">
              <a:rPr lang="en-US" smtClean="0"/>
              <a:t>‹#›</a:t>
            </a:fld>
            <a:endParaRPr lang="en-US" dirty="0"/>
          </a:p>
        </p:txBody>
      </p:sp>
    </p:spTree>
    <p:extLst>
      <p:ext uri="{BB962C8B-B14F-4D97-AF65-F5344CB8AC3E}">
        <p14:creationId xmlns:p14="http://schemas.microsoft.com/office/powerpoint/2010/main" val="3331896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60320" y="1611210"/>
            <a:ext cx="46085760" cy="6705600"/>
          </a:xfrm>
          <a:prstGeom prst="rect">
            <a:avLst/>
          </a:prstGeom>
        </p:spPr>
        <p:txBody>
          <a:bodyPr vert="horz" lIns="522506" tIns="261253" rIns="522506" bIns="261253" rtlCol="0" anchor="ctr">
            <a:normAutofit/>
          </a:bodyPr>
          <a:lstStyle/>
          <a:p>
            <a:r>
              <a:rPr lang="en-US"/>
              <a:t>Click to edit Master title style</a:t>
            </a:r>
          </a:p>
        </p:txBody>
      </p:sp>
      <p:sp>
        <p:nvSpPr>
          <p:cNvPr id="3" name="Text Placeholder 2"/>
          <p:cNvSpPr>
            <a:spLocks noGrp="1"/>
          </p:cNvSpPr>
          <p:nvPr>
            <p:ph type="body" idx="1"/>
          </p:nvPr>
        </p:nvSpPr>
        <p:spPr>
          <a:xfrm>
            <a:off x="2560320" y="9387843"/>
            <a:ext cx="46085760" cy="26552316"/>
          </a:xfrm>
          <a:prstGeom prst="rect">
            <a:avLst/>
          </a:prstGeom>
        </p:spPr>
        <p:txBody>
          <a:bodyPr vert="horz" lIns="522506" tIns="261253" rIns="522506" bIns="261253"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560320" y="37290589"/>
            <a:ext cx="11948160" cy="2142067"/>
          </a:xfrm>
          <a:prstGeom prst="rect">
            <a:avLst/>
          </a:prstGeom>
        </p:spPr>
        <p:txBody>
          <a:bodyPr vert="horz" lIns="522506" tIns="261253" rIns="522506" bIns="261253" rtlCol="0" anchor="ctr"/>
          <a:lstStyle>
            <a:lvl1pPr algn="l">
              <a:defRPr sz="6900">
                <a:solidFill>
                  <a:schemeClr val="tx1">
                    <a:tint val="75000"/>
                  </a:schemeClr>
                </a:solidFill>
              </a:defRPr>
            </a:lvl1pPr>
          </a:lstStyle>
          <a:p>
            <a:fld id="{FBE9FD21-B1A1-41F1-B7B1-6224099871FE}" type="datetimeFigureOut">
              <a:rPr lang="en-US" smtClean="0"/>
              <a:t>12/22/2016</a:t>
            </a:fld>
            <a:endParaRPr lang="en-US" dirty="0"/>
          </a:p>
        </p:txBody>
      </p:sp>
      <p:sp>
        <p:nvSpPr>
          <p:cNvPr id="5" name="Footer Placeholder 4"/>
          <p:cNvSpPr>
            <a:spLocks noGrp="1"/>
          </p:cNvSpPr>
          <p:nvPr>
            <p:ph type="ftr" sz="quarter" idx="3"/>
          </p:nvPr>
        </p:nvSpPr>
        <p:spPr>
          <a:xfrm>
            <a:off x="17495520" y="37290589"/>
            <a:ext cx="16215360" cy="2142067"/>
          </a:xfrm>
          <a:prstGeom prst="rect">
            <a:avLst/>
          </a:prstGeom>
        </p:spPr>
        <p:txBody>
          <a:bodyPr vert="horz" lIns="522506" tIns="261253" rIns="522506" bIns="261253" rtlCol="0" anchor="ctr"/>
          <a:lstStyle>
            <a:lvl1pPr algn="ctr">
              <a:defRPr sz="6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6697920" y="37290589"/>
            <a:ext cx="11948160" cy="2142067"/>
          </a:xfrm>
          <a:prstGeom prst="rect">
            <a:avLst/>
          </a:prstGeom>
        </p:spPr>
        <p:txBody>
          <a:bodyPr vert="horz" lIns="522506" tIns="261253" rIns="522506" bIns="261253" rtlCol="0" anchor="ctr"/>
          <a:lstStyle>
            <a:lvl1pPr algn="r">
              <a:defRPr sz="6900">
                <a:solidFill>
                  <a:schemeClr val="tx1">
                    <a:tint val="75000"/>
                  </a:schemeClr>
                </a:solidFill>
              </a:defRPr>
            </a:lvl1pPr>
          </a:lstStyle>
          <a:p>
            <a:fld id="{3A5520CE-DBF6-492D-980F-730A3BB7C1C5}" type="slidenum">
              <a:rPr lang="en-US" smtClean="0"/>
              <a:t>‹#›</a:t>
            </a:fld>
            <a:endParaRPr lang="en-US" dirty="0"/>
          </a:p>
        </p:txBody>
      </p:sp>
    </p:spTree>
    <p:extLst>
      <p:ext uri="{BB962C8B-B14F-4D97-AF65-F5344CB8AC3E}">
        <p14:creationId xmlns:p14="http://schemas.microsoft.com/office/powerpoint/2010/main" val="323839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225064" rtl="0" eaLnBrk="1" latinLnBrk="0" hangingPunct="1">
        <a:spcBef>
          <a:spcPct val="0"/>
        </a:spcBef>
        <a:buNone/>
        <a:defRPr sz="25100" kern="1200">
          <a:solidFill>
            <a:schemeClr val="tx1"/>
          </a:solidFill>
          <a:latin typeface="+mj-lt"/>
          <a:ea typeface="+mj-ea"/>
          <a:cs typeface="+mj-cs"/>
        </a:defRPr>
      </a:lvl1pPr>
    </p:titleStyle>
    <p:bodyStyle>
      <a:lvl1pPr marL="1959399" indent="-1959399" algn="l" defTabSz="5225064" rtl="0" eaLnBrk="1" latinLnBrk="0" hangingPunct="1">
        <a:spcBef>
          <a:spcPct val="20000"/>
        </a:spcBef>
        <a:buFont typeface="Arial" panose="020B0604020202020204" pitchFamily="34" charset="0"/>
        <a:buChar char="•"/>
        <a:defRPr sz="18300" kern="1200">
          <a:solidFill>
            <a:schemeClr val="tx1"/>
          </a:solidFill>
          <a:latin typeface="+mn-lt"/>
          <a:ea typeface="+mn-ea"/>
          <a:cs typeface="+mn-cs"/>
        </a:defRPr>
      </a:lvl1pPr>
      <a:lvl2pPr marL="4245365" indent="-1632833" algn="l" defTabSz="5225064" rtl="0" eaLnBrk="1" latinLnBrk="0" hangingPunct="1">
        <a:spcBef>
          <a:spcPct val="20000"/>
        </a:spcBef>
        <a:buFont typeface="Arial" panose="020B0604020202020204" pitchFamily="34" charset="0"/>
        <a:buChar char="–"/>
        <a:defRPr sz="16000" kern="1200">
          <a:solidFill>
            <a:schemeClr val="tx1"/>
          </a:solidFill>
          <a:latin typeface="+mn-lt"/>
          <a:ea typeface="+mn-ea"/>
          <a:cs typeface="+mn-cs"/>
        </a:defRPr>
      </a:lvl2pPr>
      <a:lvl3pPr marL="6531331" indent="-1306266" algn="l" defTabSz="5225064" rtl="0" eaLnBrk="1" latinLnBrk="0" hangingPunct="1">
        <a:spcBef>
          <a:spcPct val="20000"/>
        </a:spcBef>
        <a:buFont typeface="Arial" panose="020B0604020202020204" pitchFamily="34" charset="0"/>
        <a:buChar char="•"/>
        <a:defRPr sz="13700" kern="1200">
          <a:solidFill>
            <a:schemeClr val="tx1"/>
          </a:solidFill>
          <a:latin typeface="+mn-lt"/>
          <a:ea typeface="+mn-ea"/>
          <a:cs typeface="+mn-cs"/>
        </a:defRPr>
      </a:lvl3pPr>
      <a:lvl4pPr marL="9143863" indent="-1306266" algn="l" defTabSz="5225064" rtl="0" eaLnBrk="1" latinLnBrk="0" hangingPunct="1">
        <a:spcBef>
          <a:spcPct val="20000"/>
        </a:spcBef>
        <a:buFont typeface="Arial" panose="020B0604020202020204" pitchFamily="34" charset="0"/>
        <a:buChar char="–"/>
        <a:defRPr sz="11400" kern="1200">
          <a:solidFill>
            <a:schemeClr val="tx1"/>
          </a:solidFill>
          <a:latin typeface="+mn-lt"/>
          <a:ea typeface="+mn-ea"/>
          <a:cs typeface="+mn-cs"/>
        </a:defRPr>
      </a:lvl4pPr>
      <a:lvl5pPr marL="11756395" indent="-1306266" algn="l" defTabSz="5225064" rtl="0" eaLnBrk="1" latinLnBrk="0" hangingPunct="1">
        <a:spcBef>
          <a:spcPct val="20000"/>
        </a:spcBef>
        <a:buFont typeface="Arial" panose="020B0604020202020204" pitchFamily="34" charset="0"/>
        <a:buChar char="»"/>
        <a:defRPr sz="11400" kern="1200">
          <a:solidFill>
            <a:schemeClr val="tx1"/>
          </a:solidFill>
          <a:latin typeface="+mn-lt"/>
          <a:ea typeface="+mn-ea"/>
          <a:cs typeface="+mn-cs"/>
        </a:defRPr>
      </a:lvl5pPr>
      <a:lvl6pPr marL="14368927" indent="-1306266" algn="l" defTabSz="5225064" rtl="0" eaLnBrk="1" latinLnBrk="0" hangingPunct="1">
        <a:spcBef>
          <a:spcPct val="20000"/>
        </a:spcBef>
        <a:buFont typeface="Arial" panose="020B0604020202020204" pitchFamily="34" charset="0"/>
        <a:buChar char="•"/>
        <a:defRPr sz="11400" kern="1200">
          <a:solidFill>
            <a:schemeClr val="tx1"/>
          </a:solidFill>
          <a:latin typeface="+mn-lt"/>
          <a:ea typeface="+mn-ea"/>
          <a:cs typeface="+mn-cs"/>
        </a:defRPr>
      </a:lvl6pPr>
      <a:lvl7pPr marL="16981460" indent="-1306266" algn="l" defTabSz="5225064" rtl="0" eaLnBrk="1" latinLnBrk="0" hangingPunct="1">
        <a:spcBef>
          <a:spcPct val="20000"/>
        </a:spcBef>
        <a:buFont typeface="Arial" panose="020B0604020202020204" pitchFamily="34" charset="0"/>
        <a:buChar char="•"/>
        <a:defRPr sz="11400" kern="1200">
          <a:solidFill>
            <a:schemeClr val="tx1"/>
          </a:solidFill>
          <a:latin typeface="+mn-lt"/>
          <a:ea typeface="+mn-ea"/>
          <a:cs typeface="+mn-cs"/>
        </a:defRPr>
      </a:lvl7pPr>
      <a:lvl8pPr marL="19593992" indent="-1306266" algn="l" defTabSz="5225064" rtl="0" eaLnBrk="1" latinLnBrk="0" hangingPunct="1">
        <a:spcBef>
          <a:spcPct val="20000"/>
        </a:spcBef>
        <a:buFont typeface="Arial" panose="020B0604020202020204" pitchFamily="34" charset="0"/>
        <a:buChar char="•"/>
        <a:defRPr sz="11400" kern="1200">
          <a:solidFill>
            <a:schemeClr val="tx1"/>
          </a:solidFill>
          <a:latin typeface="+mn-lt"/>
          <a:ea typeface="+mn-ea"/>
          <a:cs typeface="+mn-cs"/>
        </a:defRPr>
      </a:lvl8pPr>
      <a:lvl9pPr marL="22206524" indent="-1306266" algn="l" defTabSz="5225064" rtl="0" eaLnBrk="1" latinLnBrk="0" hangingPunct="1">
        <a:spcBef>
          <a:spcPct val="20000"/>
        </a:spcBef>
        <a:buFont typeface="Arial" panose="020B0604020202020204" pitchFamily="34" charset="0"/>
        <a:buChar char="•"/>
        <a:defRPr sz="11400" kern="1200">
          <a:solidFill>
            <a:schemeClr val="tx1"/>
          </a:solidFill>
          <a:latin typeface="+mn-lt"/>
          <a:ea typeface="+mn-ea"/>
          <a:cs typeface="+mn-cs"/>
        </a:defRPr>
      </a:lvl9pPr>
    </p:bodyStyle>
    <p:otherStyle>
      <a:defPPr>
        <a:defRPr lang="en-US"/>
      </a:defPPr>
      <a:lvl1pPr marL="0" algn="l" defTabSz="5225064" rtl="0" eaLnBrk="1" latinLnBrk="0" hangingPunct="1">
        <a:defRPr sz="10300" kern="1200">
          <a:solidFill>
            <a:schemeClr val="tx1"/>
          </a:solidFill>
          <a:latin typeface="+mn-lt"/>
          <a:ea typeface="+mn-ea"/>
          <a:cs typeface="+mn-cs"/>
        </a:defRPr>
      </a:lvl1pPr>
      <a:lvl2pPr marL="2612532" algn="l" defTabSz="5225064" rtl="0" eaLnBrk="1" latinLnBrk="0" hangingPunct="1">
        <a:defRPr sz="10300" kern="1200">
          <a:solidFill>
            <a:schemeClr val="tx1"/>
          </a:solidFill>
          <a:latin typeface="+mn-lt"/>
          <a:ea typeface="+mn-ea"/>
          <a:cs typeface="+mn-cs"/>
        </a:defRPr>
      </a:lvl2pPr>
      <a:lvl3pPr marL="5225064" algn="l" defTabSz="5225064" rtl="0" eaLnBrk="1" latinLnBrk="0" hangingPunct="1">
        <a:defRPr sz="10300" kern="1200">
          <a:solidFill>
            <a:schemeClr val="tx1"/>
          </a:solidFill>
          <a:latin typeface="+mn-lt"/>
          <a:ea typeface="+mn-ea"/>
          <a:cs typeface="+mn-cs"/>
        </a:defRPr>
      </a:lvl3pPr>
      <a:lvl4pPr marL="7837597" algn="l" defTabSz="5225064" rtl="0" eaLnBrk="1" latinLnBrk="0" hangingPunct="1">
        <a:defRPr sz="10300" kern="1200">
          <a:solidFill>
            <a:schemeClr val="tx1"/>
          </a:solidFill>
          <a:latin typeface="+mn-lt"/>
          <a:ea typeface="+mn-ea"/>
          <a:cs typeface="+mn-cs"/>
        </a:defRPr>
      </a:lvl4pPr>
      <a:lvl5pPr marL="10450129" algn="l" defTabSz="5225064" rtl="0" eaLnBrk="1" latinLnBrk="0" hangingPunct="1">
        <a:defRPr sz="10300" kern="1200">
          <a:solidFill>
            <a:schemeClr val="tx1"/>
          </a:solidFill>
          <a:latin typeface="+mn-lt"/>
          <a:ea typeface="+mn-ea"/>
          <a:cs typeface="+mn-cs"/>
        </a:defRPr>
      </a:lvl5pPr>
      <a:lvl6pPr marL="13062661" algn="l" defTabSz="5225064" rtl="0" eaLnBrk="1" latinLnBrk="0" hangingPunct="1">
        <a:defRPr sz="10300" kern="1200">
          <a:solidFill>
            <a:schemeClr val="tx1"/>
          </a:solidFill>
          <a:latin typeface="+mn-lt"/>
          <a:ea typeface="+mn-ea"/>
          <a:cs typeface="+mn-cs"/>
        </a:defRPr>
      </a:lvl6pPr>
      <a:lvl7pPr marL="15675193" algn="l" defTabSz="5225064" rtl="0" eaLnBrk="1" latinLnBrk="0" hangingPunct="1">
        <a:defRPr sz="10300" kern="1200">
          <a:solidFill>
            <a:schemeClr val="tx1"/>
          </a:solidFill>
          <a:latin typeface="+mn-lt"/>
          <a:ea typeface="+mn-ea"/>
          <a:cs typeface="+mn-cs"/>
        </a:defRPr>
      </a:lvl7pPr>
      <a:lvl8pPr marL="18287726" algn="l" defTabSz="5225064" rtl="0" eaLnBrk="1" latinLnBrk="0" hangingPunct="1">
        <a:defRPr sz="10300" kern="1200">
          <a:solidFill>
            <a:schemeClr val="tx1"/>
          </a:solidFill>
          <a:latin typeface="+mn-lt"/>
          <a:ea typeface="+mn-ea"/>
          <a:cs typeface="+mn-cs"/>
        </a:defRPr>
      </a:lvl8pPr>
      <a:lvl9pPr marL="20900258" algn="l" defTabSz="5225064" rtl="0" eaLnBrk="1" latinLnBrk="0" hangingPunct="1">
        <a:defRPr sz="10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3" Type="http://schemas.openxmlformats.org/officeDocument/2006/relationships/image" Target="../media/image1.png"/><Relationship Id="rId7" Type="http://schemas.microsoft.com/office/2007/relationships/hdphoto" Target="../media/hdphoto1.wdp"/><Relationship Id="rId12"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3.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6.png"/><Relationship Id="rId1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51206400" cy="6019800"/>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8686800" y="288758"/>
            <a:ext cx="34823400" cy="7463582"/>
          </a:xfrm>
          <a:prstGeom prst="rect">
            <a:avLst/>
          </a:prstGeom>
          <a:noFill/>
        </p:spPr>
        <p:txBody>
          <a:bodyPr wrap="square" rtlCol="0">
            <a:spAutoFit/>
          </a:bodyPr>
          <a:lstStyle/>
          <a:p>
            <a:r>
              <a:rPr lang="en-GB" sz="9600" dirty="0">
                <a:solidFill>
                  <a:srgbClr val="FFFFFF"/>
                </a:solidFill>
              </a:rPr>
              <a:t>Re-analysis of the ETEAM Database for the ECETOC TRAv3 Model</a:t>
            </a:r>
          </a:p>
          <a:p>
            <a:endParaRPr lang="en-US" sz="4000" b="1" dirty="0">
              <a:solidFill>
                <a:srgbClr val="FFFFFF"/>
              </a:solidFill>
            </a:endParaRPr>
          </a:p>
          <a:p>
            <a:pPr algn="ctr"/>
            <a:r>
              <a:rPr lang="en-GB" sz="6000" dirty="0">
                <a:solidFill>
                  <a:srgbClr val="FFFFFF"/>
                </a:solidFill>
              </a:rPr>
              <a:t>Barone N</a:t>
            </a:r>
            <a:r>
              <a:rPr lang="en-GB" sz="6000" baseline="40000" dirty="0">
                <a:solidFill>
                  <a:srgbClr val="FFFFFF"/>
                </a:solidFill>
              </a:rPr>
              <a:t>1</a:t>
            </a:r>
            <a:r>
              <a:rPr lang="en-GB" sz="6000" dirty="0">
                <a:solidFill>
                  <a:srgbClr val="FFFFFF"/>
                </a:solidFill>
              </a:rPr>
              <a:t>, </a:t>
            </a:r>
            <a:r>
              <a:rPr lang="en-GB" sz="6000" dirty="0" err="1">
                <a:solidFill>
                  <a:srgbClr val="FFFFFF"/>
                </a:solidFill>
              </a:rPr>
              <a:t>Bachler</a:t>
            </a:r>
            <a:r>
              <a:rPr lang="en-GB" sz="6000" dirty="0">
                <a:solidFill>
                  <a:srgbClr val="FFFFFF"/>
                </a:solidFill>
              </a:rPr>
              <a:t> G</a:t>
            </a:r>
            <a:r>
              <a:rPr lang="en-GB" sz="6000" baseline="40000" dirty="0">
                <a:solidFill>
                  <a:srgbClr val="FFFFFF"/>
                </a:solidFill>
              </a:rPr>
              <a:t>2</a:t>
            </a:r>
            <a:r>
              <a:rPr lang="en-GB" sz="6000" dirty="0">
                <a:solidFill>
                  <a:srgbClr val="FFFFFF"/>
                </a:solidFill>
              </a:rPr>
              <a:t>, Keller D</a:t>
            </a:r>
            <a:r>
              <a:rPr lang="en-GB" sz="6000" baseline="40000" dirty="0">
                <a:solidFill>
                  <a:srgbClr val="FFFFFF"/>
                </a:solidFill>
              </a:rPr>
              <a:t>3</a:t>
            </a:r>
            <a:r>
              <a:rPr lang="en-GB" sz="6000" dirty="0">
                <a:solidFill>
                  <a:srgbClr val="FFFFFF"/>
                </a:solidFill>
              </a:rPr>
              <a:t>, Money C</a:t>
            </a:r>
            <a:r>
              <a:rPr lang="en-GB" sz="6000" baseline="40000" dirty="0">
                <a:solidFill>
                  <a:srgbClr val="FFFFFF"/>
                </a:solidFill>
              </a:rPr>
              <a:t>4</a:t>
            </a:r>
            <a:r>
              <a:rPr lang="en-GB" sz="6000" dirty="0">
                <a:solidFill>
                  <a:srgbClr val="FFFFFF"/>
                </a:solidFill>
              </a:rPr>
              <a:t>, </a:t>
            </a:r>
            <a:r>
              <a:rPr lang="en-GB" sz="6000" dirty="0" err="1">
                <a:solidFill>
                  <a:srgbClr val="FFFFFF"/>
                </a:solidFill>
              </a:rPr>
              <a:t>Noij</a:t>
            </a:r>
            <a:r>
              <a:rPr lang="en-GB" sz="6000" dirty="0">
                <a:solidFill>
                  <a:srgbClr val="FFFFFF"/>
                </a:solidFill>
              </a:rPr>
              <a:t> D</a:t>
            </a:r>
            <a:r>
              <a:rPr lang="en-GB" sz="6000" baseline="40000" dirty="0">
                <a:solidFill>
                  <a:srgbClr val="FFFFFF"/>
                </a:solidFill>
              </a:rPr>
              <a:t>5</a:t>
            </a:r>
            <a:r>
              <a:rPr lang="en-GB" sz="6000" dirty="0">
                <a:solidFill>
                  <a:srgbClr val="FFFFFF"/>
                </a:solidFill>
              </a:rPr>
              <a:t>, Tibaldi R</a:t>
            </a:r>
            <a:r>
              <a:rPr lang="en-GB" sz="6000" baseline="40000" dirty="0">
                <a:solidFill>
                  <a:srgbClr val="FFFFFF"/>
                </a:solidFill>
              </a:rPr>
              <a:t>1</a:t>
            </a:r>
            <a:endParaRPr lang="en-GB" sz="6000" dirty="0">
              <a:solidFill>
                <a:srgbClr val="FFFFFF"/>
              </a:solidFill>
            </a:endParaRPr>
          </a:p>
          <a:p>
            <a:pPr algn="ctr"/>
            <a:endParaRPr lang="en-GB" sz="6000" b="1" dirty="0">
              <a:solidFill>
                <a:srgbClr val="FFFFFF"/>
              </a:solidFill>
            </a:endParaRPr>
          </a:p>
          <a:p>
            <a:pPr lvl="0" algn="ctr"/>
            <a:r>
              <a:rPr lang="en-US" sz="4000" b="1" dirty="0">
                <a:solidFill>
                  <a:srgbClr val="FFFFFF"/>
                </a:solidFill>
              </a:rPr>
              <a:t> </a:t>
            </a:r>
            <a:r>
              <a:rPr lang="en-US" sz="4000" b="1" baseline="30000" dirty="0">
                <a:solidFill>
                  <a:srgbClr val="FFFFFF"/>
                </a:solidFill>
              </a:rPr>
              <a:t>1</a:t>
            </a:r>
            <a:r>
              <a:rPr lang="en-US" sz="4000" b="1" dirty="0">
                <a:solidFill>
                  <a:srgbClr val="FFFFFF"/>
                </a:solidFill>
              </a:rPr>
              <a:t>ExxonMobil Biomedical Sciences, Inc., Annandale, New Jersey, U.S.</a:t>
            </a:r>
          </a:p>
          <a:p>
            <a:pPr lvl="0" algn="ctr"/>
            <a:r>
              <a:rPr lang="en-US" sz="4000" b="1" baseline="30000" dirty="0">
                <a:solidFill>
                  <a:srgbClr val="FFFFFF"/>
                </a:solidFill>
              </a:rPr>
              <a:t>2</a:t>
            </a:r>
            <a:r>
              <a:rPr lang="en-US" sz="4000" b="1" dirty="0">
                <a:solidFill>
                  <a:srgbClr val="FFFFFF"/>
                </a:solidFill>
              </a:rPr>
              <a:t>Shell Health, Shell International B.V., The Hague, The Netherlands.</a:t>
            </a:r>
          </a:p>
          <a:p>
            <a:pPr algn="ctr"/>
            <a:endParaRPr lang="en-US" sz="4000" dirty="0"/>
          </a:p>
          <a:p>
            <a:endParaRPr lang="en-US" dirty="0"/>
          </a:p>
        </p:txBody>
      </p:sp>
      <p:cxnSp>
        <p:nvCxnSpPr>
          <p:cNvPr id="7" name="Straight Connector 6"/>
          <p:cNvCxnSpPr/>
          <p:nvPr/>
        </p:nvCxnSpPr>
        <p:spPr>
          <a:xfrm>
            <a:off x="0" y="6019800"/>
            <a:ext cx="51206400" cy="0"/>
          </a:xfrm>
          <a:prstGeom prst="line">
            <a:avLst/>
          </a:prstGeom>
          <a:ln w="127000" cmpd="sng">
            <a:solidFill>
              <a:srgbClr val="FFC000"/>
            </a:solidFill>
          </a:ln>
        </p:spPr>
        <p:style>
          <a:lnRef idx="1">
            <a:schemeClr val="accent6"/>
          </a:lnRef>
          <a:fillRef idx="0">
            <a:schemeClr val="accent6"/>
          </a:fillRef>
          <a:effectRef idx="0">
            <a:schemeClr val="accent6"/>
          </a:effectRef>
          <a:fontRef idx="minor">
            <a:schemeClr val="tx1"/>
          </a:fontRef>
        </p:style>
      </p:cxnSp>
      <p:sp>
        <p:nvSpPr>
          <p:cNvPr id="8" name="Rectangle 7"/>
          <p:cNvSpPr/>
          <p:nvPr/>
        </p:nvSpPr>
        <p:spPr>
          <a:xfrm>
            <a:off x="609600" y="7315200"/>
            <a:ext cx="11734800" cy="31927800"/>
          </a:xfrm>
          <a:prstGeom prst="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3106400" y="7315200"/>
            <a:ext cx="11963400" cy="31927800"/>
          </a:xfrm>
          <a:prstGeom prst="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25542364" y="7832808"/>
            <a:ext cx="12192000" cy="31311897"/>
          </a:xfrm>
          <a:prstGeom prst="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1" name="Rectangle 10"/>
          <p:cNvSpPr/>
          <p:nvPr/>
        </p:nvSpPr>
        <p:spPr>
          <a:xfrm>
            <a:off x="38481000" y="7315200"/>
            <a:ext cx="12115800" cy="31927800"/>
          </a:xfrm>
          <a:prstGeom prst="rect">
            <a:avLst/>
          </a:prstGeom>
          <a:solidFill>
            <a:srgbClr val="FFFFFF"/>
          </a:solidFill>
          <a:ln>
            <a:solidFill>
              <a:srgbClr val="F8F8F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 Box 450"/>
          <p:cNvSpPr txBox="1">
            <a:spLocks noChangeArrowheads="1"/>
          </p:cNvSpPr>
          <p:nvPr/>
        </p:nvSpPr>
        <p:spPr bwMode="auto">
          <a:xfrm>
            <a:off x="609600" y="7239000"/>
            <a:ext cx="11734800" cy="61590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804" tIns="45893" rIns="91804" bIns="45893">
            <a:spAutoFit/>
          </a:bodyPr>
          <a:lstStyle>
            <a:lvl1pPr defTabSz="652463" eaLnBrk="0" hangingPunct="0">
              <a:defRPr sz="2100">
                <a:solidFill>
                  <a:schemeClr val="tx1"/>
                </a:solidFill>
                <a:latin typeface="Arial Narrow" pitchFamily="34" charset="0"/>
              </a:defRPr>
            </a:lvl1pPr>
            <a:lvl2pPr marL="742950" indent="-285750" defTabSz="652463" eaLnBrk="0" hangingPunct="0">
              <a:defRPr sz="2100">
                <a:solidFill>
                  <a:schemeClr val="tx1"/>
                </a:solidFill>
                <a:latin typeface="Arial Narrow" pitchFamily="34" charset="0"/>
              </a:defRPr>
            </a:lvl2pPr>
            <a:lvl3pPr marL="1143000" indent="-228600" defTabSz="652463" eaLnBrk="0" hangingPunct="0">
              <a:defRPr sz="2100">
                <a:solidFill>
                  <a:schemeClr val="tx1"/>
                </a:solidFill>
                <a:latin typeface="Arial Narrow" pitchFamily="34" charset="0"/>
              </a:defRPr>
            </a:lvl3pPr>
            <a:lvl4pPr marL="1600200" indent="-228600" defTabSz="652463" eaLnBrk="0" hangingPunct="0">
              <a:defRPr sz="2100">
                <a:solidFill>
                  <a:schemeClr val="tx1"/>
                </a:solidFill>
                <a:latin typeface="Arial Narrow" pitchFamily="34" charset="0"/>
              </a:defRPr>
            </a:lvl4pPr>
            <a:lvl5pPr marL="2057400" indent="-228600" defTabSz="652463" eaLnBrk="0" hangingPunct="0">
              <a:defRPr sz="2100">
                <a:solidFill>
                  <a:schemeClr val="tx1"/>
                </a:solidFill>
                <a:latin typeface="Arial Narrow" pitchFamily="34" charset="0"/>
              </a:defRPr>
            </a:lvl5pPr>
            <a:lvl6pPr marL="2514600" indent="-228600" defTabSz="652463" eaLnBrk="0" fontAlgn="base" hangingPunct="0">
              <a:spcBef>
                <a:spcPct val="0"/>
              </a:spcBef>
              <a:spcAft>
                <a:spcPct val="0"/>
              </a:spcAft>
              <a:defRPr sz="2100">
                <a:solidFill>
                  <a:schemeClr val="tx1"/>
                </a:solidFill>
                <a:latin typeface="Arial Narrow" pitchFamily="34" charset="0"/>
              </a:defRPr>
            </a:lvl6pPr>
            <a:lvl7pPr marL="2971800" indent="-228600" defTabSz="652463" eaLnBrk="0" fontAlgn="base" hangingPunct="0">
              <a:spcBef>
                <a:spcPct val="0"/>
              </a:spcBef>
              <a:spcAft>
                <a:spcPct val="0"/>
              </a:spcAft>
              <a:defRPr sz="2100">
                <a:solidFill>
                  <a:schemeClr val="tx1"/>
                </a:solidFill>
                <a:latin typeface="Arial Narrow" pitchFamily="34" charset="0"/>
              </a:defRPr>
            </a:lvl7pPr>
            <a:lvl8pPr marL="3429000" indent="-228600" defTabSz="652463" eaLnBrk="0" fontAlgn="base" hangingPunct="0">
              <a:spcBef>
                <a:spcPct val="0"/>
              </a:spcBef>
              <a:spcAft>
                <a:spcPct val="0"/>
              </a:spcAft>
              <a:defRPr sz="2100">
                <a:solidFill>
                  <a:schemeClr val="tx1"/>
                </a:solidFill>
                <a:latin typeface="Arial Narrow" pitchFamily="34" charset="0"/>
              </a:defRPr>
            </a:lvl8pPr>
            <a:lvl9pPr marL="3886200" indent="-228600" defTabSz="652463" eaLnBrk="0" fontAlgn="base" hangingPunct="0">
              <a:spcBef>
                <a:spcPct val="0"/>
              </a:spcBef>
              <a:spcAft>
                <a:spcPct val="0"/>
              </a:spcAft>
              <a:defRPr sz="2100">
                <a:solidFill>
                  <a:schemeClr val="tx1"/>
                </a:solidFill>
                <a:latin typeface="Arial Narrow" pitchFamily="34" charset="0"/>
              </a:defRPr>
            </a:lvl9pPr>
          </a:lstStyle>
          <a:p>
            <a:pPr algn="ctr">
              <a:spcBef>
                <a:spcPct val="50000"/>
              </a:spcBef>
            </a:pPr>
            <a:r>
              <a:rPr lang="en-US" sz="3400" b="1" dirty="0">
                <a:solidFill>
                  <a:srgbClr val="F8F8F8"/>
                </a:solidFill>
              </a:rPr>
              <a:t>Background</a:t>
            </a:r>
          </a:p>
        </p:txBody>
      </p:sp>
      <p:sp>
        <p:nvSpPr>
          <p:cNvPr id="13" name="Text Box 461"/>
          <p:cNvSpPr txBox="1">
            <a:spLocks noChangeArrowheads="1"/>
          </p:cNvSpPr>
          <p:nvPr/>
        </p:nvSpPr>
        <p:spPr bwMode="auto">
          <a:xfrm>
            <a:off x="609600" y="14547897"/>
            <a:ext cx="11734800" cy="61590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804" tIns="45893" rIns="91804" bIns="45893">
            <a:spAutoFit/>
          </a:bodyPr>
          <a:lstStyle>
            <a:lvl1pPr defTabSz="652463" eaLnBrk="0" hangingPunct="0">
              <a:defRPr sz="2100">
                <a:solidFill>
                  <a:schemeClr val="tx1"/>
                </a:solidFill>
                <a:latin typeface="Arial Narrow" pitchFamily="34" charset="0"/>
              </a:defRPr>
            </a:lvl1pPr>
            <a:lvl2pPr marL="742950" indent="-285750" defTabSz="652463" eaLnBrk="0" hangingPunct="0">
              <a:defRPr sz="2100">
                <a:solidFill>
                  <a:schemeClr val="tx1"/>
                </a:solidFill>
                <a:latin typeface="Arial Narrow" pitchFamily="34" charset="0"/>
              </a:defRPr>
            </a:lvl2pPr>
            <a:lvl3pPr marL="1143000" indent="-228600" defTabSz="652463" eaLnBrk="0" hangingPunct="0">
              <a:defRPr sz="2100">
                <a:solidFill>
                  <a:schemeClr val="tx1"/>
                </a:solidFill>
                <a:latin typeface="Arial Narrow" pitchFamily="34" charset="0"/>
              </a:defRPr>
            </a:lvl3pPr>
            <a:lvl4pPr marL="1600200" indent="-228600" defTabSz="652463" eaLnBrk="0" hangingPunct="0">
              <a:defRPr sz="2100">
                <a:solidFill>
                  <a:schemeClr val="tx1"/>
                </a:solidFill>
                <a:latin typeface="Arial Narrow" pitchFamily="34" charset="0"/>
              </a:defRPr>
            </a:lvl4pPr>
            <a:lvl5pPr marL="2057400" indent="-228600" defTabSz="652463" eaLnBrk="0" hangingPunct="0">
              <a:defRPr sz="2100">
                <a:solidFill>
                  <a:schemeClr val="tx1"/>
                </a:solidFill>
                <a:latin typeface="Arial Narrow" pitchFamily="34" charset="0"/>
              </a:defRPr>
            </a:lvl5pPr>
            <a:lvl6pPr marL="2514600" indent="-228600" defTabSz="652463" eaLnBrk="0" fontAlgn="base" hangingPunct="0">
              <a:spcBef>
                <a:spcPct val="0"/>
              </a:spcBef>
              <a:spcAft>
                <a:spcPct val="0"/>
              </a:spcAft>
              <a:defRPr sz="2100">
                <a:solidFill>
                  <a:schemeClr val="tx1"/>
                </a:solidFill>
                <a:latin typeface="Arial Narrow" pitchFamily="34" charset="0"/>
              </a:defRPr>
            </a:lvl6pPr>
            <a:lvl7pPr marL="2971800" indent="-228600" defTabSz="652463" eaLnBrk="0" fontAlgn="base" hangingPunct="0">
              <a:spcBef>
                <a:spcPct val="0"/>
              </a:spcBef>
              <a:spcAft>
                <a:spcPct val="0"/>
              </a:spcAft>
              <a:defRPr sz="2100">
                <a:solidFill>
                  <a:schemeClr val="tx1"/>
                </a:solidFill>
                <a:latin typeface="Arial Narrow" pitchFamily="34" charset="0"/>
              </a:defRPr>
            </a:lvl7pPr>
            <a:lvl8pPr marL="3429000" indent="-228600" defTabSz="652463" eaLnBrk="0" fontAlgn="base" hangingPunct="0">
              <a:spcBef>
                <a:spcPct val="0"/>
              </a:spcBef>
              <a:spcAft>
                <a:spcPct val="0"/>
              </a:spcAft>
              <a:defRPr sz="2100">
                <a:solidFill>
                  <a:schemeClr val="tx1"/>
                </a:solidFill>
                <a:latin typeface="Arial Narrow" pitchFamily="34" charset="0"/>
              </a:defRPr>
            </a:lvl8pPr>
            <a:lvl9pPr marL="3886200" indent="-228600" defTabSz="652463" eaLnBrk="0" fontAlgn="base" hangingPunct="0">
              <a:spcBef>
                <a:spcPct val="0"/>
              </a:spcBef>
              <a:spcAft>
                <a:spcPct val="0"/>
              </a:spcAft>
              <a:defRPr sz="2100">
                <a:solidFill>
                  <a:schemeClr val="tx1"/>
                </a:solidFill>
                <a:latin typeface="Arial Narrow" pitchFamily="34" charset="0"/>
              </a:defRPr>
            </a:lvl9pPr>
          </a:lstStyle>
          <a:p>
            <a:pPr algn="ctr">
              <a:spcBef>
                <a:spcPct val="50000"/>
              </a:spcBef>
            </a:pPr>
            <a:r>
              <a:rPr lang="en-US" sz="3400" b="1" dirty="0">
                <a:solidFill>
                  <a:srgbClr val="F8F8F8"/>
                </a:solidFill>
              </a:rPr>
              <a:t>Objectives</a:t>
            </a:r>
            <a:endParaRPr lang="en-US" sz="3400" b="1" baseline="30000" dirty="0">
              <a:solidFill>
                <a:srgbClr val="F8F8F8"/>
              </a:solidFill>
            </a:endParaRPr>
          </a:p>
        </p:txBody>
      </p:sp>
      <p:sp>
        <p:nvSpPr>
          <p:cNvPr id="14" name="Text Box 461"/>
          <p:cNvSpPr txBox="1">
            <a:spLocks noChangeArrowheads="1"/>
          </p:cNvSpPr>
          <p:nvPr/>
        </p:nvSpPr>
        <p:spPr bwMode="auto">
          <a:xfrm>
            <a:off x="609600" y="24072897"/>
            <a:ext cx="11801543" cy="61590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804" tIns="45893" rIns="91804" bIns="45893">
            <a:spAutoFit/>
          </a:bodyPr>
          <a:lstStyle>
            <a:lvl1pPr defTabSz="652463" eaLnBrk="0" hangingPunct="0">
              <a:defRPr sz="2100">
                <a:solidFill>
                  <a:schemeClr val="tx1"/>
                </a:solidFill>
                <a:latin typeface="Arial Narrow" pitchFamily="34" charset="0"/>
              </a:defRPr>
            </a:lvl1pPr>
            <a:lvl2pPr marL="742950" indent="-285750" defTabSz="652463" eaLnBrk="0" hangingPunct="0">
              <a:defRPr sz="2100">
                <a:solidFill>
                  <a:schemeClr val="tx1"/>
                </a:solidFill>
                <a:latin typeface="Arial Narrow" pitchFamily="34" charset="0"/>
              </a:defRPr>
            </a:lvl2pPr>
            <a:lvl3pPr marL="1143000" indent="-228600" defTabSz="652463" eaLnBrk="0" hangingPunct="0">
              <a:defRPr sz="2100">
                <a:solidFill>
                  <a:schemeClr val="tx1"/>
                </a:solidFill>
                <a:latin typeface="Arial Narrow" pitchFamily="34" charset="0"/>
              </a:defRPr>
            </a:lvl3pPr>
            <a:lvl4pPr marL="1600200" indent="-228600" defTabSz="652463" eaLnBrk="0" hangingPunct="0">
              <a:defRPr sz="2100">
                <a:solidFill>
                  <a:schemeClr val="tx1"/>
                </a:solidFill>
                <a:latin typeface="Arial Narrow" pitchFamily="34" charset="0"/>
              </a:defRPr>
            </a:lvl4pPr>
            <a:lvl5pPr marL="2057400" indent="-228600" defTabSz="652463" eaLnBrk="0" hangingPunct="0">
              <a:defRPr sz="2100">
                <a:solidFill>
                  <a:schemeClr val="tx1"/>
                </a:solidFill>
                <a:latin typeface="Arial Narrow" pitchFamily="34" charset="0"/>
              </a:defRPr>
            </a:lvl5pPr>
            <a:lvl6pPr marL="2514600" indent="-228600" defTabSz="652463" eaLnBrk="0" fontAlgn="base" hangingPunct="0">
              <a:spcBef>
                <a:spcPct val="0"/>
              </a:spcBef>
              <a:spcAft>
                <a:spcPct val="0"/>
              </a:spcAft>
              <a:defRPr sz="2100">
                <a:solidFill>
                  <a:schemeClr val="tx1"/>
                </a:solidFill>
                <a:latin typeface="Arial Narrow" pitchFamily="34" charset="0"/>
              </a:defRPr>
            </a:lvl6pPr>
            <a:lvl7pPr marL="2971800" indent="-228600" defTabSz="652463" eaLnBrk="0" fontAlgn="base" hangingPunct="0">
              <a:spcBef>
                <a:spcPct val="0"/>
              </a:spcBef>
              <a:spcAft>
                <a:spcPct val="0"/>
              </a:spcAft>
              <a:defRPr sz="2100">
                <a:solidFill>
                  <a:schemeClr val="tx1"/>
                </a:solidFill>
                <a:latin typeface="Arial Narrow" pitchFamily="34" charset="0"/>
              </a:defRPr>
            </a:lvl7pPr>
            <a:lvl8pPr marL="3429000" indent="-228600" defTabSz="652463" eaLnBrk="0" fontAlgn="base" hangingPunct="0">
              <a:spcBef>
                <a:spcPct val="0"/>
              </a:spcBef>
              <a:spcAft>
                <a:spcPct val="0"/>
              </a:spcAft>
              <a:defRPr sz="2100">
                <a:solidFill>
                  <a:schemeClr val="tx1"/>
                </a:solidFill>
                <a:latin typeface="Arial Narrow" pitchFamily="34" charset="0"/>
              </a:defRPr>
            </a:lvl8pPr>
            <a:lvl9pPr marL="3886200" indent="-228600" defTabSz="652463" eaLnBrk="0" fontAlgn="base" hangingPunct="0">
              <a:spcBef>
                <a:spcPct val="0"/>
              </a:spcBef>
              <a:spcAft>
                <a:spcPct val="0"/>
              </a:spcAft>
              <a:defRPr sz="2100">
                <a:solidFill>
                  <a:schemeClr val="tx1"/>
                </a:solidFill>
                <a:latin typeface="Arial Narrow" pitchFamily="34" charset="0"/>
              </a:defRPr>
            </a:lvl9pPr>
          </a:lstStyle>
          <a:p>
            <a:pPr algn="ctr">
              <a:spcBef>
                <a:spcPct val="50000"/>
              </a:spcBef>
            </a:pPr>
            <a:r>
              <a:rPr lang="en-US" sz="3400" b="1" dirty="0">
                <a:solidFill>
                  <a:srgbClr val="F8F8F8"/>
                </a:solidFill>
              </a:rPr>
              <a:t>Method</a:t>
            </a:r>
            <a:endParaRPr lang="en-US" sz="3400" b="1" baseline="30000" dirty="0">
              <a:solidFill>
                <a:srgbClr val="F8F8F8"/>
              </a:solidFill>
            </a:endParaRPr>
          </a:p>
        </p:txBody>
      </p:sp>
      <p:sp>
        <p:nvSpPr>
          <p:cNvPr id="15" name="Text Box 894"/>
          <p:cNvSpPr txBox="1">
            <a:spLocks noChangeArrowheads="1"/>
          </p:cNvSpPr>
          <p:nvPr/>
        </p:nvSpPr>
        <p:spPr bwMode="auto">
          <a:xfrm>
            <a:off x="13119641" y="7315200"/>
            <a:ext cx="11950159" cy="61590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804" tIns="45893" rIns="91804" bIns="45893">
            <a:spAutoFit/>
          </a:bodyPr>
          <a:lstStyle>
            <a:lvl1pPr defTabSz="652463" eaLnBrk="0" hangingPunct="0">
              <a:defRPr sz="2100">
                <a:solidFill>
                  <a:schemeClr val="tx1"/>
                </a:solidFill>
                <a:latin typeface="Arial Narrow" pitchFamily="34" charset="0"/>
              </a:defRPr>
            </a:lvl1pPr>
            <a:lvl2pPr marL="742950" indent="-285750" defTabSz="652463" eaLnBrk="0" hangingPunct="0">
              <a:defRPr sz="2100">
                <a:solidFill>
                  <a:schemeClr val="tx1"/>
                </a:solidFill>
                <a:latin typeface="Arial Narrow" pitchFamily="34" charset="0"/>
              </a:defRPr>
            </a:lvl2pPr>
            <a:lvl3pPr marL="1143000" indent="-228600" defTabSz="652463" eaLnBrk="0" hangingPunct="0">
              <a:defRPr sz="2100">
                <a:solidFill>
                  <a:schemeClr val="tx1"/>
                </a:solidFill>
                <a:latin typeface="Arial Narrow" pitchFamily="34" charset="0"/>
              </a:defRPr>
            </a:lvl3pPr>
            <a:lvl4pPr marL="1600200" indent="-228600" defTabSz="652463" eaLnBrk="0" hangingPunct="0">
              <a:defRPr sz="2100">
                <a:solidFill>
                  <a:schemeClr val="tx1"/>
                </a:solidFill>
                <a:latin typeface="Arial Narrow" pitchFamily="34" charset="0"/>
              </a:defRPr>
            </a:lvl4pPr>
            <a:lvl5pPr marL="2057400" indent="-228600" defTabSz="652463" eaLnBrk="0" hangingPunct="0">
              <a:defRPr sz="2100">
                <a:solidFill>
                  <a:schemeClr val="tx1"/>
                </a:solidFill>
                <a:latin typeface="Arial Narrow" pitchFamily="34" charset="0"/>
              </a:defRPr>
            </a:lvl5pPr>
            <a:lvl6pPr marL="2514600" indent="-228600" defTabSz="652463" eaLnBrk="0" fontAlgn="base" hangingPunct="0">
              <a:spcBef>
                <a:spcPct val="0"/>
              </a:spcBef>
              <a:spcAft>
                <a:spcPct val="0"/>
              </a:spcAft>
              <a:defRPr sz="2100">
                <a:solidFill>
                  <a:schemeClr val="tx1"/>
                </a:solidFill>
                <a:latin typeface="Arial Narrow" pitchFamily="34" charset="0"/>
              </a:defRPr>
            </a:lvl6pPr>
            <a:lvl7pPr marL="2971800" indent="-228600" defTabSz="652463" eaLnBrk="0" fontAlgn="base" hangingPunct="0">
              <a:spcBef>
                <a:spcPct val="0"/>
              </a:spcBef>
              <a:spcAft>
                <a:spcPct val="0"/>
              </a:spcAft>
              <a:defRPr sz="2100">
                <a:solidFill>
                  <a:schemeClr val="tx1"/>
                </a:solidFill>
                <a:latin typeface="Arial Narrow" pitchFamily="34" charset="0"/>
              </a:defRPr>
            </a:lvl7pPr>
            <a:lvl8pPr marL="3429000" indent="-228600" defTabSz="652463" eaLnBrk="0" fontAlgn="base" hangingPunct="0">
              <a:spcBef>
                <a:spcPct val="0"/>
              </a:spcBef>
              <a:spcAft>
                <a:spcPct val="0"/>
              </a:spcAft>
              <a:defRPr sz="2100">
                <a:solidFill>
                  <a:schemeClr val="tx1"/>
                </a:solidFill>
                <a:latin typeface="Arial Narrow" pitchFamily="34" charset="0"/>
              </a:defRPr>
            </a:lvl8pPr>
            <a:lvl9pPr marL="3886200" indent="-228600" defTabSz="652463" eaLnBrk="0" fontAlgn="base" hangingPunct="0">
              <a:spcBef>
                <a:spcPct val="0"/>
              </a:spcBef>
              <a:spcAft>
                <a:spcPct val="0"/>
              </a:spcAft>
              <a:defRPr sz="2100">
                <a:solidFill>
                  <a:schemeClr val="tx1"/>
                </a:solidFill>
                <a:latin typeface="Arial Narrow" pitchFamily="34" charset="0"/>
              </a:defRPr>
            </a:lvl9pPr>
          </a:lstStyle>
          <a:p>
            <a:pPr algn="ctr">
              <a:spcBef>
                <a:spcPct val="50000"/>
              </a:spcBef>
            </a:pPr>
            <a:r>
              <a:rPr lang="en-US" sz="3400" b="1" dirty="0">
                <a:solidFill>
                  <a:srgbClr val="FFFFFF"/>
                </a:solidFill>
              </a:rPr>
              <a:t>Results</a:t>
            </a:r>
          </a:p>
        </p:txBody>
      </p:sp>
      <p:sp>
        <p:nvSpPr>
          <p:cNvPr id="16" name="Text Box 894"/>
          <p:cNvSpPr txBox="1">
            <a:spLocks noChangeArrowheads="1"/>
          </p:cNvSpPr>
          <p:nvPr/>
        </p:nvSpPr>
        <p:spPr bwMode="auto">
          <a:xfrm>
            <a:off x="13106400" y="21640800"/>
            <a:ext cx="11963400" cy="61590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804" tIns="45893" rIns="91804" bIns="45893">
            <a:spAutoFit/>
          </a:bodyPr>
          <a:lstStyle>
            <a:lvl1pPr defTabSz="652463" eaLnBrk="0" hangingPunct="0">
              <a:defRPr sz="2100">
                <a:solidFill>
                  <a:schemeClr val="tx1"/>
                </a:solidFill>
                <a:latin typeface="Arial Narrow" pitchFamily="34" charset="0"/>
              </a:defRPr>
            </a:lvl1pPr>
            <a:lvl2pPr marL="742950" indent="-285750" defTabSz="652463" eaLnBrk="0" hangingPunct="0">
              <a:defRPr sz="2100">
                <a:solidFill>
                  <a:schemeClr val="tx1"/>
                </a:solidFill>
                <a:latin typeface="Arial Narrow" pitchFamily="34" charset="0"/>
              </a:defRPr>
            </a:lvl2pPr>
            <a:lvl3pPr marL="1143000" indent="-228600" defTabSz="652463" eaLnBrk="0" hangingPunct="0">
              <a:defRPr sz="2100">
                <a:solidFill>
                  <a:schemeClr val="tx1"/>
                </a:solidFill>
                <a:latin typeface="Arial Narrow" pitchFamily="34" charset="0"/>
              </a:defRPr>
            </a:lvl3pPr>
            <a:lvl4pPr marL="1600200" indent="-228600" defTabSz="652463" eaLnBrk="0" hangingPunct="0">
              <a:defRPr sz="2100">
                <a:solidFill>
                  <a:schemeClr val="tx1"/>
                </a:solidFill>
                <a:latin typeface="Arial Narrow" pitchFamily="34" charset="0"/>
              </a:defRPr>
            </a:lvl4pPr>
            <a:lvl5pPr marL="2057400" indent="-228600" defTabSz="652463" eaLnBrk="0" hangingPunct="0">
              <a:defRPr sz="2100">
                <a:solidFill>
                  <a:schemeClr val="tx1"/>
                </a:solidFill>
                <a:latin typeface="Arial Narrow" pitchFamily="34" charset="0"/>
              </a:defRPr>
            </a:lvl5pPr>
            <a:lvl6pPr marL="2514600" indent="-228600" defTabSz="652463" eaLnBrk="0" fontAlgn="base" hangingPunct="0">
              <a:spcBef>
                <a:spcPct val="0"/>
              </a:spcBef>
              <a:spcAft>
                <a:spcPct val="0"/>
              </a:spcAft>
              <a:defRPr sz="2100">
                <a:solidFill>
                  <a:schemeClr val="tx1"/>
                </a:solidFill>
                <a:latin typeface="Arial Narrow" pitchFamily="34" charset="0"/>
              </a:defRPr>
            </a:lvl6pPr>
            <a:lvl7pPr marL="2971800" indent="-228600" defTabSz="652463" eaLnBrk="0" fontAlgn="base" hangingPunct="0">
              <a:spcBef>
                <a:spcPct val="0"/>
              </a:spcBef>
              <a:spcAft>
                <a:spcPct val="0"/>
              </a:spcAft>
              <a:defRPr sz="2100">
                <a:solidFill>
                  <a:schemeClr val="tx1"/>
                </a:solidFill>
                <a:latin typeface="Arial Narrow" pitchFamily="34" charset="0"/>
              </a:defRPr>
            </a:lvl7pPr>
            <a:lvl8pPr marL="3429000" indent="-228600" defTabSz="652463" eaLnBrk="0" fontAlgn="base" hangingPunct="0">
              <a:spcBef>
                <a:spcPct val="0"/>
              </a:spcBef>
              <a:spcAft>
                <a:spcPct val="0"/>
              </a:spcAft>
              <a:defRPr sz="2100">
                <a:solidFill>
                  <a:schemeClr val="tx1"/>
                </a:solidFill>
                <a:latin typeface="Arial Narrow" pitchFamily="34" charset="0"/>
              </a:defRPr>
            </a:lvl8pPr>
            <a:lvl9pPr marL="3886200" indent="-228600" defTabSz="652463" eaLnBrk="0" fontAlgn="base" hangingPunct="0">
              <a:spcBef>
                <a:spcPct val="0"/>
              </a:spcBef>
              <a:spcAft>
                <a:spcPct val="0"/>
              </a:spcAft>
              <a:defRPr sz="2100">
                <a:solidFill>
                  <a:schemeClr val="tx1"/>
                </a:solidFill>
                <a:latin typeface="Arial Narrow" pitchFamily="34" charset="0"/>
              </a:defRPr>
            </a:lvl9pPr>
          </a:lstStyle>
          <a:p>
            <a:pPr algn="ctr">
              <a:spcBef>
                <a:spcPct val="50000"/>
              </a:spcBef>
            </a:pPr>
            <a:r>
              <a:rPr lang="en-US" sz="3400" b="1" dirty="0">
                <a:solidFill>
                  <a:srgbClr val="FFFFFF"/>
                </a:solidFill>
              </a:rPr>
              <a:t>Scope of the Database</a:t>
            </a:r>
          </a:p>
        </p:txBody>
      </p:sp>
      <p:sp>
        <p:nvSpPr>
          <p:cNvPr id="17" name="Text Box 894"/>
          <p:cNvSpPr txBox="1">
            <a:spLocks noChangeArrowheads="1"/>
          </p:cNvSpPr>
          <p:nvPr/>
        </p:nvSpPr>
        <p:spPr bwMode="auto">
          <a:xfrm>
            <a:off x="38481000" y="18205497"/>
            <a:ext cx="12115800" cy="61590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804" tIns="45893" rIns="91804" bIns="45893">
            <a:spAutoFit/>
          </a:bodyPr>
          <a:lstStyle>
            <a:lvl1pPr defTabSz="652463" eaLnBrk="0" hangingPunct="0">
              <a:defRPr sz="2100">
                <a:solidFill>
                  <a:schemeClr val="tx1"/>
                </a:solidFill>
                <a:latin typeface="Arial Narrow" pitchFamily="34" charset="0"/>
              </a:defRPr>
            </a:lvl1pPr>
            <a:lvl2pPr marL="742950" indent="-285750" defTabSz="652463" eaLnBrk="0" hangingPunct="0">
              <a:defRPr sz="2100">
                <a:solidFill>
                  <a:schemeClr val="tx1"/>
                </a:solidFill>
                <a:latin typeface="Arial Narrow" pitchFamily="34" charset="0"/>
              </a:defRPr>
            </a:lvl2pPr>
            <a:lvl3pPr marL="1143000" indent="-228600" defTabSz="652463" eaLnBrk="0" hangingPunct="0">
              <a:defRPr sz="2100">
                <a:solidFill>
                  <a:schemeClr val="tx1"/>
                </a:solidFill>
                <a:latin typeface="Arial Narrow" pitchFamily="34" charset="0"/>
              </a:defRPr>
            </a:lvl3pPr>
            <a:lvl4pPr marL="1600200" indent="-228600" defTabSz="652463" eaLnBrk="0" hangingPunct="0">
              <a:defRPr sz="2100">
                <a:solidFill>
                  <a:schemeClr val="tx1"/>
                </a:solidFill>
                <a:latin typeface="Arial Narrow" pitchFamily="34" charset="0"/>
              </a:defRPr>
            </a:lvl4pPr>
            <a:lvl5pPr marL="2057400" indent="-228600" defTabSz="652463" eaLnBrk="0" hangingPunct="0">
              <a:defRPr sz="2100">
                <a:solidFill>
                  <a:schemeClr val="tx1"/>
                </a:solidFill>
                <a:latin typeface="Arial Narrow" pitchFamily="34" charset="0"/>
              </a:defRPr>
            </a:lvl5pPr>
            <a:lvl6pPr marL="2514600" indent="-228600" defTabSz="652463" eaLnBrk="0" fontAlgn="base" hangingPunct="0">
              <a:spcBef>
                <a:spcPct val="0"/>
              </a:spcBef>
              <a:spcAft>
                <a:spcPct val="0"/>
              </a:spcAft>
              <a:defRPr sz="2100">
                <a:solidFill>
                  <a:schemeClr val="tx1"/>
                </a:solidFill>
                <a:latin typeface="Arial Narrow" pitchFamily="34" charset="0"/>
              </a:defRPr>
            </a:lvl6pPr>
            <a:lvl7pPr marL="2971800" indent="-228600" defTabSz="652463" eaLnBrk="0" fontAlgn="base" hangingPunct="0">
              <a:spcBef>
                <a:spcPct val="0"/>
              </a:spcBef>
              <a:spcAft>
                <a:spcPct val="0"/>
              </a:spcAft>
              <a:defRPr sz="2100">
                <a:solidFill>
                  <a:schemeClr val="tx1"/>
                </a:solidFill>
                <a:latin typeface="Arial Narrow" pitchFamily="34" charset="0"/>
              </a:defRPr>
            </a:lvl7pPr>
            <a:lvl8pPr marL="3429000" indent="-228600" defTabSz="652463" eaLnBrk="0" fontAlgn="base" hangingPunct="0">
              <a:spcBef>
                <a:spcPct val="0"/>
              </a:spcBef>
              <a:spcAft>
                <a:spcPct val="0"/>
              </a:spcAft>
              <a:defRPr sz="2100">
                <a:solidFill>
                  <a:schemeClr val="tx1"/>
                </a:solidFill>
                <a:latin typeface="Arial Narrow" pitchFamily="34" charset="0"/>
              </a:defRPr>
            </a:lvl8pPr>
            <a:lvl9pPr marL="3886200" indent="-228600" defTabSz="652463" eaLnBrk="0" fontAlgn="base" hangingPunct="0">
              <a:spcBef>
                <a:spcPct val="0"/>
              </a:spcBef>
              <a:spcAft>
                <a:spcPct val="0"/>
              </a:spcAft>
              <a:defRPr sz="2100">
                <a:solidFill>
                  <a:schemeClr val="tx1"/>
                </a:solidFill>
                <a:latin typeface="Arial Narrow" pitchFamily="34" charset="0"/>
              </a:defRPr>
            </a:lvl9pPr>
          </a:lstStyle>
          <a:p>
            <a:pPr algn="ctr">
              <a:spcBef>
                <a:spcPct val="50000"/>
              </a:spcBef>
            </a:pPr>
            <a:r>
              <a:rPr lang="en-US" sz="3400" b="1" dirty="0">
                <a:solidFill>
                  <a:srgbClr val="FFFFFF"/>
                </a:solidFill>
              </a:rPr>
              <a:t>Conclusions </a:t>
            </a:r>
          </a:p>
        </p:txBody>
      </p:sp>
      <p:sp>
        <p:nvSpPr>
          <p:cNvPr id="18" name="Text Box 451"/>
          <p:cNvSpPr txBox="1">
            <a:spLocks noChangeArrowheads="1"/>
          </p:cNvSpPr>
          <p:nvPr/>
        </p:nvSpPr>
        <p:spPr bwMode="auto">
          <a:xfrm>
            <a:off x="38481000" y="34975800"/>
            <a:ext cx="12115800" cy="61590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804" tIns="45893" rIns="91804" bIns="45893">
            <a:spAutoFit/>
          </a:bodyPr>
          <a:lstStyle>
            <a:lvl1pPr defTabSz="652463" eaLnBrk="0" hangingPunct="0">
              <a:defRPr sz="2100">
                <a:solidFill>
                  <a:schemeClr val="tx1"/>
                </a:solidFill>
                <a:latin typeface="Arial Narrow" pitchFamily="34" charset="0"/>
              </a:defRPr>
            </a:lvl1pPr>
            <a:lvl2pPr marL="742950" indent="-285750" defTabSz="652463" eaLnBrk="0" hangingPunct="0">
              <a:defRPr sz="2100">
                <a:solidFill>
                  <a:schemeClr val="tx1"/>
                </a:solidFill>
                <a:latin typeface="Arial Narrow" pitchFamily="34" charset="0"/>
              </a:defRPr>
            </a:lvl2pPr>
            <a:lvl3pPr marL="1143000" indent="-228600" defTabSz="652463" eaLnBrk="0" hangingPunct="0">
              <a:defRPr sz="2100">
                <a:solidFill>
                  <a:schemeClr val="tx1"/>
                </a:solidFill>
                <a:latin typeface="Arial Narrow" pitchFamily="34" charset="0"/>
              </a:defRPr>
            </a:lvl3pPr>
            <a:lvl4pPr marL="1600200" indent="-228600" defTabSz="652463" eaLnBrk="0" hangingPunct="0">
              <a:defRPr sz="2100">
                <a:solidFill>
                  <a:schemeClr val="tx1"/>
                </a:solidFill>
                <a:latin typeface="Arial Narrow" pitchFamily="34" charset="0"/>
              </a:defRPr>
            </a:lvl4pPr>
            <a:lvl5pPr marL="2057400" indent="-228600" defTabSz="652463" eaLnBrk="0" hangingPunct="0">
              <a:defRPr sz="2100">
                <a:solidFill>
                  <a:schemeClr val="tx1"/>
                </a:solidFill>
                <a:latin typeface="Arial Narrow" pitchFamily="34" charset="0"/>
              </a:defRPr>
            </a:lvl5pPr>
            <a:lvl6pPr marL="2514600" indent="-228600" defTabSz="652463" eaLnBrk="0" fontAlgn="base" hangingPunct="0">
              <a:spcBef>
                <a:spcPct val="0"/>
              </a:spcBef>
              <a:spcAft>
                <a:spcPct val="0"/>
              </a:spcAft>
              <a:defRPr sz="2100">
                <a:solidFill>
                  <a:schemeClr val="tx1"/>
                </a:solidFill>
                <a:latin typeface="Arial Narrow" pitchFamily="34" charset="0"/>
              </a:defRPr>
            </a:lvl6pPr>
            <a:lvl7pPr marL="2971800" indent="-228600" defTabSz="652463" eaLnBrk="0" fontAlgn="base" hangingPunct="0">
              <a:spcBef>
                <a:spcPct val="0"/>
              </a:spcBef>
              <a:spcAft>
                <a:spcPct val="0"/>
              </a:spcAft>
              <a:defRPr sz="2100">
                <a:solidFill>
                  <a:schemeClr val="tx1"/>
                </a:solidFill>
                <a:latin typeface="Arial Narrow" pitchFamily="34" charset="0"/>
              </a:defRPr>
            </a:lvl7pPr>
            <a:lvl8pPr marL="3429000" indent="-228600" defTabSz="652463" eaLnBrk="0" fontAlgn="base" hangingPunct="0">
              <a:spcBef>
                <a:spcPct val="0"/>
              </a:spcBef>
              <a:spcAft>
                <a:spcPct val="0"/>
              </a:spcAft>
              <a:defRPr sz="2100">
                <a:solidFill>
                  <a:schemeClr val="tx1"/>
                </a:solidFill>
                <a:latin typeface="Arial Narrow" pitchFamily="34" charset="0"/>
              </a:defRPr>
            </a:lvl8pPr>
            <a:lvl9pPr marL="3886200" indent="-228600" defTabSz="652463" eaLnBrk="0" fontAlgn="base" hangingPunct="0">
              <a:spcBef>
                <a:spcPct val="0"/>
              </a:spcBef>
              <a:spcAft>
                <a:spcPct val="0"/>
              </a:spcAft>
              <a:defRPr sz="2100">
                <a:solidFill>
                  <a:schemeClr val="tx1"/>
                </a:solidFill>
                <a:latin typeface="Arial Narrow" pitchFamily="34" charset="0"/>
              </a:defRPr>
            </a:lvl9pPr>
          </a:lstStyle>
          <a:p>
            <a:pPr algn="ctr">
              <a:spcBef>
                <a:spcPct val="50000"/>
              </a:spcBef>
            </a:pPr>
            <a:r>
              <a:rPr lang="en-US" sz="3400" b="1" dirty="0">
                <a:solidFill>
                  <a:srgbClr val="F8F8F8"/>
                </a:solidFill>
              </a:rPr>
              <a:t>References</a:t>
            </a:r>
          </a:p>
        </p:txBody>
      </p:sp>
      <p:sp>
        <p:nvSpPr>
          <p:cNvPr id="19" name="Text Box 894"/>
          <p:cNvSpPr txBox="1">
            <a:spLocks noChangeArrowheads="1"/>
          </p:cNvSpPr>
          <p:nvPr/>
        </p:nvSpPr>
        <p:spPr bwMode="auto">
          <a:xfrm>
            <a:off x="13106401" y="27774475"/>
            <a:ext cx="11963400" cy="61590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804" tIns="45893" rIns="91804" bIns="45893">
            <a:spAutoFit/>
          </a:bodyPr>
          <a:lstStyle>
            <a:lvl1pPr defTabSz="652463" eaLnBrk="0" hangingPunct="0">
              <a:defRPr sz="2100">
                <a:solidFill>
                  <a:schemeClr val="tx1"/>
                </a:solidFill>
                <a:latin typeface="Arial Narrow" pitchFamily="34" charset="0"/>
              </a:defRPr>
            </a:lvl1pPr>
            <a:lvl2pPr marL="742950" indent="-285750" defTabSz="652463" eaLnBrk="0" hangingPunct="0">
              <a:defRPr sz="2100">
                <a:solidFill>
                  <a:schemeClr val="tx1"/>
                </a:solidFill>
                <a:latin typeface="Arial Narrow" pitchFamily="34" charset="0"/>
              </a:defRPr>
            </a:lvl2pPr>
            <a:lvl3pPr marL="1143000" indent="-228600" defTabSz="652463" eaLnBrk="0" hangingPunct="0">
              <a:defRPr sz="2100">
                <a:solidFill>
                  <a:schemeClr val="tx1"/>
                </a:solidFill>
                <a:latin typeface="Arial Narrow" pitchFamily="34" charset="0"/>
              </a:defRPr>
            </a:lvl3pPr>
            <a:lvl4pPr marL="1600200" indent="-228600" defTabSz="652463" eaLnBrk="0" hangingPunct="0">
              <a:defRPr sz="2100">
                <a:solidFill>
                  <a:schemeClr val="tx1"/>
                </a:solidFill>
                <a:latin typeface="Arial Narrow" pitchFamily="34" charset="0"/>
              </a:defRPr>
            </a:lvl4pPr>
            <a:lvl5pPr marL="2057400" indent="-228600" defTabSz="652463" eaLnBrk="0" hangingPunct="0">
              <a:defRPr sz="2100">
                <a:solidFill>
                  <a:schemeClr val="tx1"/>
                </a:solidFill>
                <a:latin typeface="Arial Narrow" pitchFamily="34" charset="0"/>
              </a:defRPr>
            </a:lvl5pPr>
            <a:lvl6pPr marL="2514600" indent="-228600" defTabSz="652463" eaLnBrk="0" fontAlgn="base" hangingPunct="0">
              <a:spcBef>
                <a:spcPct val="0"/>
              </a:spcBef>
              <a:spcAft>
                <a:spcPct val="0"/>
              </a:spcAft>
              <a:defRPr sz="2100">
                <a:solidFill>
                  <a:schemeClr val="tx1"/>
                </a:solidFill>
                <a:latin typeface="Arial Narrow" pitchFamily="34" charset="0"/>
              </a:defRPr>
            </a:lvl6pPr>
            <a:lvl7pPr marL="2971800" indent="-228600" defTabSz="652463" eaLnBrk="0" fontAlgn="base" hangingPunct="0">
              <a:spcBef>
                <a:spcPct val="0"/>
              </a:spcBef>
              <a:spcAft>
                <a:spcPct val="0"/>
              </a:spcAft>
              <a:defRPr sz="2100">
                <a:solidFill>
                  <a:schemeClr val="tx1"/>
                </a:solidFill>
                <a:latin typeface="Arial Narrow" pitchFamily="34" charset="0"/>
              </a:defRPr>
            </a:lvl7pPr>
            <a:lvl8pPr marL="3429000" indent="-228600" defTabSz="652463" eaLnBrk="0" fontAlgn="base" hangingPunct="0">
              <a:spcBef>
                <a:spcPct val="0"/>
              </a:spcBef>
              <a:spcAft>
                <a:spcPct val="0"/>
              </a:spcAft>
              <a:defRPr sz="2100">
                <a:solidFill>
                  <a:schemeClr val="tx1"/>
                </a:solidFill>
                <a:latin typeface="Arial Narrow" pitchFamily="34" charset="0"/>
              </a:defRPr>
            </a:lvl8pPr>
            <a:lvl9pPr marL="3886200" indent="-228600" defTabSz="652463" eaLnBrk="0" fontAlgn="base" hangingPunct="0">
              <a:spcBef>
                <a:spcPct val="0"/>
              </a:spcBef>
              <a:spcAft>
                <a:spcPct val="0"/>
              </a:spcAft>
              <a:defRPr sz="2100">
                <a:solidFill>
                  <a:schemeClr val="tx1"/>
                </a:solidFill>
                <a:latin typeface="Arial Narrow" pitchFamily="34" charset="0"/>
              </a:defRPr>
            </a:lvl9pPr>
          </a:lstStyle>
          <a:p>
            <a:pPr algn="ctr">
              <a:spcBef>
                <a:spcPct val="50000"/>
              </a:spcBef>
            </a:pPr>
            <a:r>
              <a:rPr lang="en-US" sz="3400" b="1" dirty="0">
                <a:solidFill>
                  <a:srgbClr val="FFFFFF"/>
                </a:solidFill>
              </a:rPr>
              <a:t>Applicability of the Database to the TRA</a:t>
            </a:r>
          </a:p>
        </p:txBody>
      </p:sp>
      <p:sp>
        <p:nvSpPr>
          <p:cNvPr id="31" name="Text Box 894"/>
          <p:cNvSpPr txBox="1">
            <a:spLocks noChangeArrowheads="1"/>
          </p:cNvSpPr>
          <p:nvPr/>
        </p:nvSpPr>
        <p:spPr bwMode="auto">
          <a:xfrm>
            <a:off x="25527000" y="7315200"/>
            <a:ext cx="12191999" cy="61590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804" tIns="45893" rIns="91804" bIns="45893">
            <a:spAutoFit/>
          </a:bodyPr>
          <a:lstStyle>
            <a:lvl1pPr defTabSz="652463" eaLnBrk="0" hangingPunct="0">
              <a:defRPr sz="2100">
                <a:solidFill>
                  <a:schemeClr val="tx1"/>
                </a:solidFill>
                <a:latin typeface="Arial Narrow" pitchFamily="34" charset="0"/>
              </a:defRPr>
            </a:lvl1pPr>
            <a:lvl2pPr marL="742950" indent="-285750" defTabSz="652463" eaLnBrk="0" hangingPunct="0">
              <a:defRPr sz="2100">
                <a:solidFill>
                  <a:schemeClr val="tx1"/>
                </a:solidFill>
                <a:latin typeface="Arial Narrow" pitchFamily="34" charset="0"/>
              </a:defRPr>
            </a:lvl2pPr>
            <a:lvl3pPr marL="1143000" indent="-228600" defTabSz="652463" eaLnBrk="0" hangingPunct="0">
              <a:defRPr sz="2100">
                <a:solidFill>
                  <a:schemeClr val="tx1"/>
                </a:solidFill>
                <a:latin typeface="Arial Narrow" pitchFamily="34" charset="0"/>
              </a:defRPr>
            </a:lvl3pPr>
            <a:lvl4pPr marL="1600200" indent="-228600" defTabSz="652463" eaLnBrk="0" hangingPunct="0">
              <a:defRPr sz="2100">
                <a:solidFill>
                  <a:schemeClr val="tx1"/>
                </a:solidFill>
                <a:latin typeface="Arial Narrow" pitchFamily="34" charset="0"/>
              </a:defRPr>
            </a:lvl4pPr>
            <a:lvl5pPr marL="2057400" indent="-228600" defTabSz="652463" eaLnBrk="0" hangingPunct="0">
              <a:defRPr sz="2100">
                <a:solidFill>
                  <a:schemeClr val="tx1"/>
                </a:solidFill>
                <a:latin typeface="Arial Narrow" pitchFamily="34" charset="0"/>
              </a:defRPr>
            </a:lvl5pPr>
            <a:lvl6pPr marL="2514600" indent="-228600" defTabSz="652463" eaLnBrk="0" fontAlgn="base" hangingPunct="0">
              <a:spcBef>
                <a:spcPct val="0"/>
              </a:spcBef>
              <a:spcAft>
                <a:spcPct val="0"/>
              </a:spcAft>
              <a:defRPr sz="2100">
                <a:solidFill>
                  <a:schemeClr val="tx1"/>
                </a:solidFill>
                <a:latin typeface="Arial Narrow" pitchFamily="34" charset="0"/>
              </a:defRPr>
            </a:lvl6pPr>
            <a:lvl7pPr marL="2971800" indent="-228600" defTabSz="652463" eaLnBrk="0" fontAlgn="base" hangingPunct="0">
              <a:spcBef>
                <a:spcPct val="0"/>
              </a:spcBef>
              <a:spcAft>
                <a:spcPct val="0"/>
              </a:spcAft>
              <a:defRPr sz="2100">
                <a:solidFill>
                  <a:schemeClr val="tx1"/>
                </a:solidFill>
                <a:latin typeface="Arial Narrow" pitchFamily="34" charset="0"/>
              </a:defRPr>
            </a:lvl7pPr>
            <a:lvl8pPr marL="3429000" indent="-228600" defTabSz="652463" eaLnBrk="0" fontAlgn="base" hangingPunct="0">
              <a:spcBef>
                <a:spcPct val="0"/>
              </a:spcBef>
              <a:spcAft>
                <a:spcPct val="0"/>
              </a:spcAft>
              <a:defRPr sz="2100">
                <a:solidFill>
                  <a:schemeClr val="tx1"/>
                </a:solidFill>
                <a:latin typeface="Arial Narrow" pitchFamily="34" charset="0"/>
              </a:defRPr>
            </a:lvl8pPr>
            <a:lvl9pPr marL="3886200" indent="-228600" defTabSz="652463" eaLnBrk="0" fontAlgn="base" hangingPunct="0">
              <a:spcBef>
                <a:spcPct val="0"/>
              </a:spcBef>
              <a:spcAft>
                <a:spcPct val="0"/>
              </a:spcAft>
              <a:defRPr sz="2100">
                <a:solidFill>
                  <a:schemeClr val="tx1"/>
                </a:solidFill>
                <a:latin typeface="Arial Narrow" pitchFamily="34" charset="0"/>
              </a:defRPr>
            </a:lvl9pPr>
          </a:lstStyle>
          <a:p>
            <a:pPr algn="ctr">
              <a:spcBef>
                <a:spcPct val="50000"/>
              </a:spcBef>
            </a:pPr>
            <a:r>
              <a:rPr lang="en-US" sz="3400" b="1" dirty="0">
                <a:solidFill>
                  <a:srgbClr val="FFFFFF"/>
                </a:solidFill>
              </a:rPr>
              <a:t>Overall Findings</a:t>
            </a:r>
          </a:p>
        </p:txBody>
      </p:sp>
      <p:sp>
        <p:nvSpPr>
          <p:cNvPr id="37" name="Text Box 483"/>
          <p:cNvSpPr txBox="1">
            <a:spLocks noChangeArrowheads="1"/>
          </p:cNvSpPr>
          <p:nvPr/>
        </p:nvSpPr>
        <p:spPr bwMode="auto">
          <a:xfrm>
            <a:off x="25523221" y="22098000"/>
            <a:ext cx="12195778" cy="61590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804" tIns="45893" rIns="91804" bIns="45893">
            <a:spAutoFit/>
          </a:bodyPr>
          <a:lstStyle>
            <a:lvl1pPr defTabSz="652463" eaLnBrk="0" hangingPunct="0">
              <a:defRPr sz="2100">
                <a:solidFill>
                  <a:schemeClr val="tx1"/>
                </a:solidFill>
                <a:latin typeface="Arial Narrow" pitchFamily="34" charset="0"/>
              </a:defRPr>
            </a:lvl1pPr>
            <a:lvl2pPr marL="742950" indent="-285750" defTabSz="652463" eaLnBrk="0" hangingPunct="0">
              <a:defRPr sz="2100">
                <a:solidFill>
                  <a:schemeClr val="tx1"/>
                </a:solidFill>
                <a:latin typeface="Arial Narrow" pitchFamily="34" charset="0"/>
              </a:defRPr>
            </a:lvl2pPr>
            <a:lvl3pPr marL="1143000" indent="-228600" defTabSz="652463" eaLnBrk="0" hangingPunct="0">
              <a:defRPr sz="2100">
                <a:solidFill>
                  <a:schemeClr val="tx1"/>
                </a:solidFill>
                <a:latin typeface="Arial Narrow" pitchFamily="34" charset="0"/>
              </a:defRPr>
            </a:lvl3pPr>
            <a:lvl4pPr marL="1600200" indent="-228600" defTabSz="652463" eaLnBrk="0" hangingPunct="0">
              <a:defRPr sz="2100">
                <a:solidFill>
                  <a:schemeClr val="tx1"/>
                </a:solidFill>
                <a:latin typeface="Arial Narrow" pitchFamily="34" charset="0"/>
              </a:defRPr>
            </a:lvl4pPr>
            <a:lvl5pPr marL="2057400" indent="-228600" defTabSz="652463" eaLnBrk="0" hangingPunct="0">
              <a:defRPr sz="2100">
                <a:solidFill>
                  <a:schemeClr val="tx1"/>
                </a:solidFill>
                <a:latin typeface="Arial Narrow" pitchFamily="34" charset="0"/>
              </a:defRPr>
            </a:lvl5pPr>
            <a:lvl6pPr marL="2514600" indent="-228600" defTabSz="652463" eaLnBrk="0" fontAlgn="base" hangingPunct="0">
              <a:spcBef>
                <a:spcPct val="0"/>
              </a:spcBef>
              <a:spcAft>
                <a:spcPct val="0"/>
              </a:spcAft>
              <a:defRPr sz="2100">
                <a:solidFill>
                  <a:schemeClr val="tx1"/>
                </a:solidFill>
                <a:latin typeface="Arial Narrow" pitchFamily="34" charset="0"/>
              </a:defRPr>
            </a:lvl6pPr>
            <a:lvl7pPr marL="2971800" indent="-228600" defTabSz="652463" eaLnBrk="0" fontAlgn="base" hangingPunct="0">
              <a:spcBef>
                <a:spcPct val="0"/>
              </a:spcBef>
              <a:spcAft>
                <a:spcPct val="0"/>
              </a:spcAft>
              <a:defRPr sz="2100">
                <a:solidFill>
                  <a:schemeClr val="tx1"/>
                </a:solidFill>
                <a:latin typeface="Arial Narrow" pitchFamily="34" charset="0"/>
              </a:defRPr>
            </a:lvl7pPr>
            <a:lvl8pPr marL="3429000" indent="-228600" defTabSz="652463" eaLnBrk="0" fontAlgn="base" hangingPunct="0">
              <a:spcBef>
                <a:spcPct val="0"/>
              </a:spcBef>
              <a:spcAft>
                <a:spcPct val="0"/>
              </a:spcAft>
              <a:defRPr sz="2100">
                <a:solidFill>
                  <a:schemeClr val="tx1"/>
                </a:solidFill>
                <a:latin typeface="Arial Narrow" pitchFamily="34" charset="0"/>
              </a:defRPr>
            </a:lvl8pPr>
            <a:lvl9pPr marL="3886200" indent="-228600" defTabSz="652463" eaLnBrk="0" fontAlgn="base" hangingPunct="0">
              <a:spcBef>
                <a:spcPct val="0"/>
              </a:spcBef>
              <a:spcAft>
                <a:spcPct val="0"/>
              </a:spcAft>
              <a:defRPr sz="2100">
                <a:solidFill>
                  <a:schemeClr val="tx1"/>
                </a:solidFill>
                <a:latin typeface="Arial Narrow" pitchFamily="34" charset="0"/>
              </a:defRPr>
            </a:lvl9pPr>
          </a:lstStyle>
          <a:p>
            <a:pPr algn="ctr">
              <a:spcBef>
                <a:spcPct val="50000"/>
              </a:spcBef>
            </a:pPr>
            <a:r>
              <a:rPr lang="en-US" sz="3400" b="1" dirty="0">
                <a:solidFill>
                  <a:srgbClr val="FFFFFF"/>
                </a:solidFill>
              </a:rPr>
              <a:t>Specific Findings</a:t>
            </a:r>
          </a:p>
        </p:txBody>
      </p:sp>
      <p:sp>
        <p:nvSpPr>
          <p:cNvPr id="40" name="TextBox 39"/>
          <p:cNvSpPr txBox="1"/>
          <p:nvPr/>
        </p:nvSpPr>
        <p:spPr>
          <a:xfrm>
            <a:off x="926838" y="8429323"/>
            <a:ext cx="11167065" cy="5016758"/>
          </a:xfrm>
          <a:prstGeom prst="rect">
            <a:avLst/>
          </a:prstGeom>
          <a:noFill/>
        </p:spPr>
        <p:txBody>
          <a:bodyPr wrap="square" rtlCol="0">
            <a:spAutoFit/>
          </a:bodyPr>
          <a:lstStyle/>
          <a:p>
            <a:pPr marL="220663" indent="-220663">
              <a:buFont typeface="Arial" panose="020B0604020202020204" pitchFamily="34" charset="0"/>
              <a:buChar char="•"/>
            </a:pPr>
            <a:r>
              <a:rPr lang="en-US" sz="3200" dirty="0"/>
              <a:t>In 2015 the ETEAM study (</a:t>
            </a:r>
            <a:r>
              <a:rPr lang="en-US" sz="3200" dirty="0" err="1"/>
              <a:t>BAuA</a:t>
            </a:r>
            <a:r>
              <a:rPr lang="en-US" sz="3200" dirty="0"/>
              <a:t>, 2015) sought to evaluate the performance of a range of Tier 1 REACH worker exposure models. </a:t>
            </a:r>
          </a:p>
          <a:p>
            <a:pPr marL="220663" indent="-220663">
              <a:buFont typeface="Arial" panose="020B0604020202020204" pitchFamily="34" charset="0"/>
              <a:buChar char="•"/>
            </a:pPr>
            <a:r>
              <a:rPr lang="en-US" sz="3200" dirty="0"/>
              <a:t>The underlying data base and assumptions used to derive the exposure estimates for validation are now available. </a:t>
            </a:r>
          </a:p>
          <a:p>
            <a:pPr marL="220663" indent="-220663">
              <a:buFont typeface="Arial" panose="020B0604020202020204" pitchFamily="34" charset="0"/>
              <a:buChar char="•"/>
            </a:pPr>
            <a:r>
              <a:rPr lang="en-US" sz="3200" dirty="0"/>
              <a:t>ECETOC took the opportunity to examine the ETEAM database with the aim of identifying the extent to which the ETEAM findings could help inform on revisions that might be implemented to improve the reliability of the TRA worker exposure estimates.</a:t>
            </a:r>
          </a:p>
        </p:txBody>
      </p:sp>
      <p:sp>
        <p:nvSpPr>
          <p:cNvPr id="45" name="TextBox 44"/>
          <p:cNvSpPr txBox="1"/>
          <p:nvPr/>
        </p:nvSpPr>
        <p:spPr>
          <a:xfrm>
            <a:off x="930995" y="16066830"/>
            <a:ext cx="10820400" cy="6986528"/>
          </a:xfrm>
          <a:prstGeom prst="rect">
            <a:avLst/>
          </a:prstGeom>
          <a:noFill/>
        </p:spPr>
        <p:txBody>
          <a:bodyPr wrap="square" rtlCol="0">
            <a:spAutoFit/>
          </a:bodyPr>
          <a:lstStyle/>
          <a:p>
            <a:r>
              <a:rPr lang="en-US" sz="3200" dirty="0"/>
              <a:t>ECETOC concerns on findings led to following questions for investigation:</a:t>
            </a:r>
          </a:p>
          <a:p>
            <a:endParaRPr lang="en-US" sz="3200" dirty="0"/>
          </a:p>
          <a:p>
            <a:pPr marL="220663" indent="-220663">
              <a:buFont typeface="Arial" panose="020B0604020202020204" pitchFamily="34" charset="0"/>
              <a:buChar char="•"/>
            </a:pPr>
            <a:r>
              <a:rPr lang="en-US" sz="3200" dirty="0"/>
              <a:t>Are we able to accurately re-construct the ETEAM and MEGA estimates?</a:t>
            </a:r>
          </a:p>
          <a:p>
            <a:pPr marL="220663" indent="-220663">
              <a:buFont typeface="Arial" panose="020B0604020202020204" pitchFamily="34" charset="0"/>
              <a:buChar char="•"/>
            </a:pPr>
            <a:r>
              <a:rPr lang="en-US" sz="3200" dirty="0"/>
              <a:t>Does the database contain sufficient contextual information ?</a:t>
            </a:r>
          </a:p>
          <a:p>
            <a:pPr marL="220663" indent="-220663">
              <a:buFont typeface="Arial" panose="020B0604020202020204" pitchFamily="34" charset="0"/>
              <a:buChar char="•"/>
            </a:pPr>
            <a:r>
              <a:rPr lang="en-US" sz="3200" dirty="0"/>
              <a:t>Do the scenarios cover situations considered to be covered within the domain of the TRA?</a:t>
            </a:r>
          </a:p>
          <a:p>
            <a:pPr marL="220663" indent="-220663">
              <a:buFont typeface="Arial" panose="020B0604020202020204" pitchFamily="34" charset="0"/>
              <a:buChar char="•"/>
            </a:pPr>
            <a:r>
              <a:rPr lang="en-US" sz="3200" dirty="0"/>
              <a:t>Have correct Use Descriptors been applied to develop the TRA estimate? e.g. those described in Use Maps</a:t>
            </a:r>
          </a:p>
          <a:p>
            <a:pPr marL="220663" indent="-220663">
              <a:buFont typeface="Arial" panose="020B0604020202020204" pitchFamily="34" charset="0"/>
              <a:buChar char="•"/>
            </a:pPr>
            <a:r>
              <a:rPr lang="en-US" sz="3200" dirty="0"/>
              <a:t>Are the methods of analysis adopted by the ETEAM appropriate for the TRA?</a:t>
            </a:r>
          </a:p>
          <a:p>
            <a:pPr marL="220663" indent="-220663">
              <a:buFont typeface="Arial" panose="020B0604020202020204" pitchFamily="34" charset="0"/>
              <a:buChar char="•"/>
            </a:pPr>
            <a:r>
              <a:rPr lang="en-US" sz="3200" dirty="0"/>
              <a:t>Are the ETEAM estimates ‘accurate’? </a:t>
            </a:r>
          </a:p>
          <a:p>
            <a:pPr marL="220663" indent="-220663">
              <a:buFont typeface="Arial" panose="020B0604020202020204" pitchFamily="34" charset="0"/>
              <a:buChar char="•"/>
            </a:pPr>
            <a:r>
              <a:rPr lang="en-US" sz="3200" dirty="0"/>
              <a:t>What changes are needed to improve TRA?</a:t>
            </a:r>
          </a:p>
        </p:txBody>
      </p:sp>
      <p:sp>
        <p:nvSpPr>
          <p:cNvPr id="46" name="TextBox 45"/>
          <p:cNvSpPr txBox="1"/>
          <p:nvPr/>
        </p:nvSpPr>
        <p:spPr>
          <a:xfrm>
            <a:off x="930995" y="25356562"/>
            <a:ext cx="10848474" cy="12403395"/>
          </a:xfrm>
          <a:prstGeom prst="rect">
            <a:avLst/>
          </a:prstGeom>
          <a:noFill/>
        </p:spPr>
        <p:txBody>
          <a:bodyPr wrap="square" rtlCol="0">
            <a:spAutoFit/>
          </a:bodyPr>
          <a:lstStyle/>
          <a:p>
            <a:pPr marL="346075" indent="-346075">
              <a:buFont typeface="+mj-lt"/>
              <a:buAutoNum type="arabicPeriod"/>
            </a:pPr>
            <a:r>
              <a:rPr lang="en-US" sz="3200" dirty="0"/>
              <a:t>ECETOC Scientific Committee decision for re-analysis in March 2016 and TRA working group (WG) formed.</a:t>
            </a:r>
          </a:p>
          <a:p>
            <a:pPr marL="346075" indent="-346075">
              <a:buFont typeface="+mj-lt"/>
              <a:buAutoNum type="arabicPeriod"/>
            </a:pPr>
            <a:r>
              <a:rPr lang="en-US" sz="3200" dirty="0"/>
              <a:t>ETEAM access database converted into user friendly Excel to improve data analysis transparency. Parameters included: </a:t>
            </a:r>
          </a:p>
          <a:p>
            <a:pPr marL="962025" lvl="1" indent="-457200">
              <a:buFont typeface="Arial" panose="020B0604020202020204" pitchFamily="34" charset="0"/>
              <a:buChar char="•"/>
            </a:pPr>
            <a:r>
              <a:rPr lang="en-US" sz="3200" dirty="0"/>
              <a:t>scenario information</a:t>
            </a:r>
          </a:p>
          <a:p>
            <a:pPr marL="962025" lvl="1" indent="-457200">
              <a:buFont typeface="Arial" panose="020B0604020202020204" pitchFamily="34" charset="0"/>
              <a:buChar char="•"/>
            </a:pPr>
            <a:r>
              <a:rPr lang="en-US" sz="3200" dirty="0"/>
              <a:t>sample information</a:t>
            </a:r>
          </a:p>
          <a:p>
            <a:pPr marL="962025" lvl="1" indent="-457200">
              <a:buFont typeface="Arial" panose="020B0604020202020204" pitchFamily="34" charset="0"/>
              <a:buChar char="•"/>
            </a:pPr>
            <a:r>
              <a:rPr lang="en-US" sz="3200" dirty="0"/>
              <a:t>ETEAM TRA input variables and TRA exposure estimates</a:t>
            </a:r>
          </a:p>
          <a:p>
            <a:pPr marL="962025" lvl="1" indent="-457200">
              <a:buFont typeface="Arial" panose="020B0604020202020204" pitchFamily="34" charset="0"/>
              <a:buChar char="•"/>
            </a:pPr>
            <a:r>
              <a:rPr lang="en-US" sz="3200" dirty="0"/>
              <a:t>sample data</a:t>
            </a:r>
          </a:p>
          <a:p>
            <a:pPr marL="962025" lvl="1" indent="-457200">
              <a:buFont typeface="Arial" panose="020B0604020202020204" pitchFamily="34" charset="0"/>
              <a:buChar char="•"/>
            </a:pPr>
            <a:r>
              <a:rPr lang="en-US" sz="3200" dirty="0"/>
              <a:t>number of samples for each scenario (N)</a:t>
            </a:r>
          </a:p>
          <a:p>
            <a:pPr marL="962025" lvl="1" indent="-457200">
              <a:buFont typeface="Arial" panose="020B0604020202020204" pitchFamily="34" charset="0"/>
              <a:buChar char="•"/>
            </a:pPr>
            <a:r>
              <a:rPr lang="en-US" sz="3200" dirty="0"/>
              <a:t>minimum (MIN), maximum (MAX), arithmetic mean (AM), geometric mean (GM), geometric standard deviation (GSD)</a:t>
            </a:r>
          </a:p>
          <a:p>
            <a:pPr marL="962025" lvl="1" indent="-457200">
              <a:buFont typeface="Arial" panose="020B0604020202020204" pitchFamily="34" charset="0"/>
              <a:buChar char="•"/>
            </a:pPr>
            <a:r>
              <a:rPr lang="en-US" sz="3200" dirty="0"/>
              <a:t>75th percentile of sample data distribution (P75)</a:t>
            </a:r>
          </a:p>
          <a:p>
            <a:pPr marL="473075" indent="-473075">
              <a:buFont typeface="+mj-lt"/>
              <a:buAutoNum type="arabicPeriod"/>
            </a:pPr>
            <a:r>
              <a:rPr lang="en-US" sz="3200" dirty="0"/>
              <a:t>TRA WG limited initial analysis  focused on:  </a:t>
            </a:r>
          </a:p>
          <a:p>
            <a:pPr marL="962025" lvl="1" indent="-457200">
              <a:buFont typeface="Arial" panose="020B0604020202020204" pitchFamily="34" charset="0"/>
              <a:buChar char="•"/>
            </a:pPr>
            <a:r>
              <a:rPr lang="en-US" sz="3200" dirty="0"/>
              <a:t>volatile substance data (Powder handling and metal abrasion scenarios too limited)</a:t>
            </a:r>
          </a:p>
          <a:p>
            <a:pPr marL="962025" lvl="1" indent="-457200">
              <a:buFont typeface="Arial" panose="020B0604020202020204" pitchFamily="34" charset="0"/>
              <a:buChar char="•"/>
            </a:pPr>
            <a:r>
              <a:rPr lang="en-US" sz="3200" dirty="0"/>
              <a:t>PROCs 4, 5, 7, 13, 14, and 19</a:t>
            </a:r>
          </a:p>
          <a:p>
            <a:pPr marL="962025" lvl="1" indent="-457200">
              <a:buFont typeface="Arial" panose="020B0604020202020204" pitchFamily="34" charset="0"/>
              <a:buChar char="•"/>
            </a:pPr>
            <a:r>
              <a:rPr lang="en-US" sz="3200" dirty="0"/>
              <a:t>Compared relevant ETEAM datasets and single data points to TRA 75th percentile estimates</a:t>
            </a:r>
          </a:p>
          <a:p>
            <a:pPr marL="473075" indent="-473075">
              <a:buFont typeface="+mj-lt"/>
              <a:buAutoNum type="arabicPeriod"/>
            </a:pPr>
            <a:r>
              <a:rPr lang="en-US" sz="3200" dirty="0"/>
              <a:t>Scenarios allocated by PROC to 4 teams of experienced REACH worker exposure assessors</a:t>
            </a:r>
          </a:p>
          <a:p>
            <a:pPr marL="473075" indent="-473075">
              <a:buFont typeface="+mj-lt"/>
              <a:buAutoNum type="arabicPeriod"/>
            </a:pPr>
            <a:r>
              <a:rPr lang="en-US" sz="3200" dirty="0"/>
              <a:t>Judgments and comments of assessors recorded and consolidated </a:t>
            </a:r>
          </a:p>
          <a:p>
            <a:pPr marL="473075" indent="-473075">
              <a:buFont typeface="+mj-lt"/>
              <a:buAutoNum type="arabicPeriod"/>
            </a:pPr>
            <a:r>
              <a:rPr lang="en-US" sz="3200" dirty="0"/>
              <a:t>Comparisons  of ETEAM decisions and TRA WG alternate judgments analyzed</a:t>
            </a:r>
          </a:p>
        </p:txBody>
      </p:sp>
      <p:sp>
        <p:nvSpPr>
          <p:cNvPr id="57" name="TextBox 56"/>
          <p:cNvSpPr txBox="1"/>
          <p:nvPr/>
        </p:nvSpPr>
        <p:spPr>
          <a:xfrm>
            <a:off x="18943382" y="30114282"/>
            <a:ext cx="5943600" cy="7478970"/>
          </a:xfrm>
          <a:prstGeom prst="rect">
            <a:avLst/>
          </a:prstGeom>
          <a:noFill/>
        </p:spPr>
        <p:txBody>
          <a:bodyPr wrap="square" rtlCol="0">
            <a:spAutoFit/>
          </a:bodyPr>
          <a:lstStyle/>
          <a:p>
            <a:pPr marL="0" lvl="1"/>
            <a:r>
              <a:rPr lang="en-US" sz="3200" dirty="0"/>
              <a:t>ECETOC TRA reviewed selected PROCs 4, 5, 7, 13, 14, and 19</a:t>
            </a:r>
          </a:p>
          <a:p>
            <a:endParaRPr lang="en-US" sz="3200" dirty="0"/>
          </a:p>
          <a:p>
            <a:r>
              <a:rPr lang="en-US" sz="3200" dirty="0"/>
              <a:t>Assessed if the TRA model input </a:t>
            </a:r>
            <a:r>
              <a:rPr lang="en-US" sz="3200" dirty="0" err="1"/>
              <a:t>prarameters</a:t>
            </a:r>
            <a:r>
              <a:rPr lang="en-US" sz="3200" dirty="0"/>
              <a:t> selected aligned with contextual information given for scenario.  </a:t>
            </a:r>
          </a:p>
          <a:p>
            <a:endParaRPr lang="en-US" sz="3200" dirty="0"/>
          </a:p>
          <a:p>
            <a:r>
              <a:rPr lang="en-US" sz="3200" dirty="0"/>
              <a:t>Aim was to determine if TRA parameters  appropriately coded based on consensus  approach.</a:t>
            </a:r>
          </a:p>
          <a:p>
            <a:endParaRPr lang="en-US" sz="3200" dirty="0"/>
          </a:p>
          <a:p>
            <a:r>
              <a:rPr lang="en-US" sz="3200" dirty="0"/>
              <a:t>Looked at how measured data and sample sets were </a:t>
            </a:r>
            <a:r>
              <a:rPr lang="en-US" sz="3200" dirty="0" err="1"/>
              <a:t>analzed</a:t>
            </a:r>
            <a:r>
              <a:rPr lang="en-US" sz="3200" dirty="0"/>
              <a:t> by ETEAM and power of study. </a:t>
            </a:r>
          </a:p>
        </p:txBody>
      </p:sp>
      <p:sp>
        <p:nvSpPr>
          <p:cNvPr id="64" name="Text Box 894"/>
          <p:cNvSpPr txBox="1">
            <a:spLocks noChangeArrowheads="1"/>
          </p:cNvSpPr>
          <p:nvPr/>
        </p:nvSpPr>
        <p:spPr bwMode="auto">
          <a:xfrm>
            <a:off x="38481001" y="7391400"/>
            <a:ext cx="12115800" cy="61590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804" tIns="45893" rIns="91804" bIns="45893">
            <a:spAutoFit/>
          </a:bodyPr>
          <a:lstStyle>
            <a:lvl1pPr defTabSz="652463" eaLnBrk="0" hangingPunct="0">
              <a:defRPr sz="2100">
                <a:solidFill>
                  <a:schemeClr val="tx1"/>
                </a:solidFill>
                <a:latin typeface="Arial Narrow" pitchFamily="34" charset="0"/>
              </a:defRPr>
            </a:lvl1pPr>
            <a:lvl2pPr marL="742950" indent="-285750" defTabSz="652463" eaLnBrk="0" hangingPunct="0">
              <a:defRPr sz="2100">
                <a:solidFill>
                  <a:schemeClr val="tx1"/>
                </a:solidFill>
                <a:latin typeface="Arial Narrow" pitchFamily="34" charset="0"/>
              </a:defRPr>
            </a:lvl2pPr>
            <a:lvl3pPr marL="1143000" indent="-228600" defTabSz="652463" eaLnBrk="0" hangingPunct="0">
              <a:defRPr sz="2100">
                <a:solidFill>
                  <a:schemeClr val="tx1"/>
                </a:solidFill>
                <a:latin typeface="Arial Narrow" pitchFamily="34" charset="0"/>
              </a:defRPr>
            </a:lvl3pPr>
            <a:lvl4pPr marL="1600200" indent="-228600" defTabSz="652463" eaLnBrk="0" hangingPunct="0">
              <a:defRPr sz="2100">
                <a:solidFill>
                  <a:schemeClr val="tx1"/>
                </a:solidFill>
                <a:latin typeface="Arial Narrow" pitchFamily="34" charset="0"/>
              </a:defRPr>
            </a:lvl4pPr>
            <a:lvl5pPr marL="2057400" indent="-228600" defTabSz="652463" eaLnBrk="0" hangingPunct="0">
              <a:defRPr sz="2100">
                <a:solidFill>
                  <a:schemeClr val="tx1"/>
                </a:solidFill>
                <a:latin typeface="Arial Narrow" pitchFamily="34" charset="0"/>
              </a:defRPr>
            </a:lvl5pPr>
            <a:lvl6pPr marL="2514600" indent="-228600" defTabSz="652463" eaLnBrk="0" fontAlgn="base" hangingPunct="0">
              <a:spcBef>
                <a:spcPct val="0"/>
              </a:spcBef>
              <a:spcAft>
                <a:spcPct val="0"/>
              </a:spcAft>
              <a:defRPr sz="2100">
                <a:solidFill>
                  <a:schemeClr val="tx1"/>
                </a:solidFill>
                <a:latin typeface="Arial Narrow" pitchFamily="34" charset="0"/>
              </a:defRPr>
            </a:lvl6pPr>
            <a:lvl7pPr marL="2971800" indent="-228600" defTabSz="652463" eaLnBrk="0" fontAlgn="base" hangingPunct="0">
              <a:spcBef>
                <a:spcPct val="0"/>
              </a:spcBef>
              <a:spcAft>
                <a:spcPct val="0"/>
              </a:spcAft>
              <a:defRPr sz="2100">
                <a:solidFill>
                  <a:schemeClr val="tx1"/>
                </a:solidFill>
                <a:latin typeface="Arial Narrow" pitchFamily="34" charset="0"/>
              </a:defRPr>
            </a:lvl7pPr>
            <a:lvl8pPr marL="3429000" indent="-228600" defTabSz="652463" eaLnBrk="0" fontAlgn="base" hangingPunct="0">
              <a:spcBef>
                <a:spcPct val="0"/>
              </a:spcBef>
              <a:spcAft>
                <a:spcPct val="0"/>
              </a:spcAft>
              <a:defRPr sz="2100">
                <a:solidFill>
                  <a:schemeClr val="tx1"/>
                </a:solidFill>
                <a:latin typeface="Arial Narrow" pitchFamily="34" charset="0"/>
              </a:defRPr>
            </a:lvl8pPr>
            <a:lvl9pPr marL="3886200" indent="-228600" defTabSz="652463" eaLnBrk="0" fontAlgn="base" hangingPunct="0">
              <a:spcBef>
                <a:spcPct val="0"/>
              </a:spcBef>
              <a:spcAft>
                <a:spcPct val="0"/>
              </a:spcAft>
              <a:defRPr sz="2100">
                <a:solidFill>
                  <a:schemeClr val="tx1"/>
                </a:solidFill>
                <a:latin typeface="Arial Narrow" pitchFamily="34" charset="0"/>
              </a:defRPr>
            </a:lvl9pPr>
          </a:lstStyle>
          <a:p>
            <a:pPr algn="ctr">
              <a:spcBef>
                <a:spcPct val="50000"/>
              </a:spcBef>
            </a:pPr>
            <a:r>
              <a:rPr lang="en-US" sz="3400" b="1" dirty="0">
                <a:solidFill>
                  <a:srgbClr val="FFFFFF"/>
                </a:solidFill>
              </a:rPr>
              <a:t>Concordance of ETEAM and ECETOC Findings</a:t>
            </a:r>
          </a:p>
        </p:txBody>
      </p:sp>
      <p:sp>
        <p:nvSpPr>
          <p:cNvPr id="65" name="TextBox 64"/>
          <p:cNvSpPr txBox="1"/>
          <p:nvPr/>
        </p:nvSpPr>
        <p:spPr>
          <a:xfrm>
            <a:off x="38874123" y="18897600"/>
            <a:ext cx="11232482" cy="15358050"/>
          </a:xfrm>
          <a:prstGeom prst="rect">
            <a:avLst/>
          </a:prstGeom>
          <a:noFill/>
        </p:spPr>
        <p:txBody>
          <a:bodyPr wrap="square" rtlCol="0">
            <a:spAutoFit/>
          </a:bodyPr>
          <a:lstStyle/>
          <a:p>
            <a:pPr marL="457200" indent="-457200">
              <a:buFont typeface="Arial" panose="020B0604020202020204" pitchFamily="34" charset="0"/>
              <a:buChar char="•"/>
            </a:pPr>
            <a:r>
              <a:rPr lang="en-US" sz="3200" dirty="0"/>
              <a:t>Many instances found datasets have few samples and not sufficiently robust to draw critical conclusions.</a:t>
            </a:r>
          </a:p>
          <a:p>
            <a:pPr marL="457200" indent="-457200">
              <a:buFont typeface="Arial" panose="020B0604020202020204" pitchFamily="34" charset="0"/>
              <a:buChar char="•"/>
            </a:pPr>
            <a:r>
              <a:rPr lang="en-US" sz="3200" dirty="0"/>
              <a:t>Concerning its application to the TRA, the basis for the original ETEAM analyses are not appropriate</a:t>
            </a:r>
          </a:p>
          <a:p>
            <a:pPr marL="962025" indent="-457200">
              <a:buFont typeface="Arial" panose="020B0604020202020204" pitchFamily="34" charset="0"/>
              <a:buChar char="–"/>
            </a:pPr>
            <a:r>
              <a:rPr lang="en-US" sz="3200" dirty="0"/>
              <a:t>Include datasets that the TRA was never intended to apply to</a:t>
            </a:r>
          </a:p>
          <a:p>
            <a:pPr marL="457200" indent="-457200">
              <a:buFont typeface="Arial" panose="020B0604020202020204" pitchFamily="34" charset="0"/>
              <a:buChar char="•"/>
            </a:pPr>
            <a:r>
              <a:rPr lang="en-US" sz="3200" dirty="0"/>
              <a:t>The ETEAM database would appear to contain a significant percentage of cases where REACH Use Descriptors have been incorrectly applied</a:t>
            </a:r>
          </a:p>
          <a:p>
            <a:pPr marL="928688" indent="-457200">
              <a:buFont typeface="Arial" panose="020B0604020202020204" pitchFamily="34" charset="0"/>
              <a:buChar char="–"/>
            </a:pPr>
            <a:r>
              <a:rPr lang="en-US" sz="3200" dirty="0"/>
              <a:t>This materially affects the integrity of the database and the nature of the associated ETEAM findings</a:t>
            </a:r>
          </a:p>
          <a:p>
            <a:pPr marL="457200" indent="-457200">
              <a:buFont typeface="Arial" panose="020B0604020202020204" pitchFamily="34" charset="0"/>
              <a:buChar char="•"/>
            </a:pPr>
            <a:r>
              <a:rPr lang="en-US" sz="3200" dirty="0"/>
              <a:t>The nature of how the database was compiled results (for certain PROCs) in a few datasets potentially influencing the nature of the findings</a:t>
            </a:r>
          </a:p>
          <a:p>
            <a:pPr marL="962025" indent="-457200">
              <a:buFont typeface="Arial" panose="020B0604020202020204" pitchFamily="34" charset="0"/>
              <a:buChar char="–"/>
            </a:pPr>
            <a:r>
              <a:rPr lang="en-US" sz="3200" dirty="0"/>
              <a:t>No ‘test’ applied of whether these datasets can be considered representative</a:t>
            </a:r>
          </a:p>
          <a:p>
            <a:pPr marL="457200" indent="-457200">
              <a:buFont typeface="Arial" panose="020B0604020202020204" pitchFamily="34" charset="0"/>
              <a:buChar char="•"/>
            </a:pPr>
            <a:r>
              <a:rPr lang="en-US" sz="3200" dirty="0"/>
              <a:t>An updated analysis that accounts for these issues indicates that although the TRA may underestimate exposure for some PROCs, it is less severe than suggested by the ETEAM</a:t>
            </a:r>
          </a:p>
          <a:p>
            <a:pPr marL="928688" lvl="1" indent="-457200">
              <a:buFont typeface="Arial" panose="020B0604020202020204" pitchFamily="34" charset="0"/>
              <a:buChar char="–"/>
            </a:pPr>
            <a:r>
              <a:rPr lang="en-GB" sz="3200" dirty="0"/>
              <a:t>Although the number of underlying datasets on which these findings are based is limited</a:t>
            </a:r>
          </a:p>
          <a:p>
            <a:pPr marL="928688" lvl="1" indent="-457200">
              <a:buFont typeface="Arial" panose="020B0604020202020204" pitchFamily="34" charset="0"/>
              <a:buChar char="–"/>
            </a:pPr>
            <a:r>
              <a:rPr lang="en-GB" sz="3200" dirty="0"/>
              <a:t>PROC 7 shows highest percentage of underestimation</a:t>
            </a:r>
          </a:p>
          <a:p>
            <a:pPr marL="928688" lvl="1" indent="-457200">
              <a:buFont typeface="Arial" panose="020B0604020202020204" pitchFamily="34" charset="0"/>
              <a:buChar char="–"/>
            </a:pPr>
            <a:endParaRPr lang="en-GB" sz="3200" dirty="0"/>
          </a:p>
          <a:p>
            <a:pPr marL="928688" lvl="1" indent="-457200">
              <a:buFont typeface="Arial" panose="020B0604020202020204" pitchFamily="34" charset="0"/>
              <a:buChar char="–"/>
            </a:pPr>
            <a:endParaRPr lang="en-GB" sz="3200" dirty="0"/>
          </a:p>
          <a:p>
            <a:pPr marL="471488" lvl="1"/>
            <a:endParaRPr lang="en-GB" sz="3200" dirty="0"/>
          </a:p>
          <a:p>
            <a:pPr marL="457200" indent="-457200">
              <a:buFont typeface="Arial" panose="020B0604020202020204" pitchFamily="34" charset="0"/>
              <a:buChar char="•"/>
            </a:pPr>
            <a:r>
              <a:rPr lang="en-US" sz="3200" dirty="0"/>
              <a:t>ECETOC will continue to review new information that is relevant to ensuring the TRA remains accurate and fit-for-purpose for use under REACH</a:t>
            </a:r>
          </a:p>
          <a:p>
            <a:pPr marL="860425" lvl="1" indent="-457200">
              <a:buFont typeface="Arial" panose="020B0604020202020204" pitchFamily="34" charset="0"/>
              <a:buChar char="–"/>
            </a:pPr>
            <a:r>
              <a:rPr lang="en-US" sz="3200" dirty="0"/>
              <a:t> Discuss findings with ETEAM investigators</a:t>
            </a:r>
          </a:p>
          <a:p>
            <a:pPr marL="914400" lvl="1" indent="-511175">
              <a:buFont typeface="Arial" panose="020B0604020202020204" pitchFamily="34" charset="0"/>
              <a:buChar char="–"/>
            </a:pPr>
            <a:r>
              <a:rPr lang="en-US" sz="3200" dirty="0"/>
              <a:t>Explore options to gain additional measurement data</a:t>
            </a:r>
          </a:p>
          <a:p>
            <a:pPr marL="928688" indent="-457200">
              <a:buFont typeface="Arial" panose="020B0604020202020204" pitchFamily="34" charset="0"/>
              <a:buChar char="–"/>
            </a:pPr>
            <a:r>
              <a:rPr lang="en-US" sz="3200" dirty="0"/>
              <a:t>Develop 2017 plans for future TRA update</a:t>
            </a:r>
          </a:p>
        </p:txBody>
      </p:sp>
      <p:sp>
        <p:nvSpPr>
          <p:cNvPr id="66" name="TextBox 65"/>
          <p:cNvSpPr txBox="1"/>
          <p:nvPr/>
        </p:nvSpPr>
        <p:spPr>
          <a:xfrm>
            <a:off x="38633400" y="35814000"/>
            <a:ext cx="11811000" cy="1384995"/>
          </a:xfrm>
          <a:prstGeom prst="rect">
            <a:avLst/>
          </a:prstGeom>
          <a:noFill/>
        </p:spPr>
        <p:txBody>
          <a:bodyPr wrap="square" rtlCol="0">
            <a:spAutoFit/>
          </a:bodyPr>
          <a:lstStyle/>
          <a:p>
            <a:pPr marL="236538" indent="-236538">
              <a:buFont typeface="Arial" panose="020B0604020202020204" pitchFamily="34" charset="0"/>
              <a:buChar char="•"/>
            </a:pPr>
            <a:r>
              <a:rPr lang="en-US" sz="2800" dirty="0" err="1"/>
              <a:t>BAuA</a:t>
            </a:r>
            <a:r>
              <a:rPr lang="en-US" sz="2800" dirty="0"/>
              <a:t>, 2015, Evaluation of Tier 1 Exposure Assessment Models under REACH (</a:t>
            </a:r>
            <a:r>
              <a:rPr lang="en-US" sz="2800" dirty="0" err="1"/>
              <a:t>eteam</a:t>
            </a:r>
            <a:r>
              <a:rPr lang="en-US" sz="2800" dirty="0"/>
              <a:t>) Project (see http://www.baua.de/en/Publications/Expert-Papers/F2303-D26-D28.html )</a:t>
            </a:r>
          </a:p>
        </p:txBody>
      </p:sp>
      <p:grpSp>
        <p:nvGrpSpPr>
          <p:cNvPr id="48" name="Group 2"/>
          <p:cNvGrpSpPr>
            <a:grpSpLocks/>
          </p:cNvGrpSpPr>
          <p:nvPr/>
        </p:nvGrpSpPr>
        <p:grpSpPr bwMode="auto">
          <a:xfrm>
            <a:off x="432000" y="685800"/>
            <a:ext cx="7111800" cy="2514600"/>
            <a:chOff x="1920" y="1344"/>
            <a:chExt cx="1776" cy="432"/>
          </a:xfrm>
        </p:grpSpPr>
        <p:pic>
          <p:nvPicPr>
            <p:cNvPr id="53" name="Picture 3" descr="logo-truecolors-300dpi"/>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68" y="1344"/>
              <a:ext cx="1680" cy="406"/>
            </a:xfrm>
            <a:prstGeom prst="rect">
              <a:avLst/>
            </a:prstGeom>
            <a:noFill/>
            <a:extLst>
              <a:ext uri="{909E8E84-426E-40DD-AFC4-6F175D3DCCD1}">
                <a14:hiddenFill xmlns:a14="http://schemas.microsoft.com/office/drawing/2010/main">
                  <a:solidFill>
                    <a:srgbClr val="FFFFFF"/>
                  </a:solidFill>
                </a14:hiddenFill>
              </a:ext>
            </a:extLst>
          </p:spPr>
        </p:pic>
        <p:sp>
          <p:nvSpPr>
            <p:cNvPr id="54" name="Rectangle 4"/>
            <p:cNvSpPr>
              <a:spLocks noChangeArrowheads="1"/>
            </p:cNvSpPr>
            <p:nvPr/>
          </p:nvSpPr>
          <p:spPr bwMode="auto">
            <a:xfrm>
              <a:off x="1920" y="1728"/>
              <a:ext cx="1776" cy="4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61" name="Rectangle 6"/>
          <p:cNvSpPr>
            <a:spLocks noChangeArrowheads="1"/>
          </p:cNvSpPr>
          <p:nvPr/>
        </p:nvSpPr>
        <p:spPr bwMode="auto">
          <a:xfrm flipH="1">
            <a:off x="457200" y="3335746"/>
            <a:ext cx="50483163" cy="474253"/>
          </a:xfrm>
          <a:prstGeom prst="rect">
            <a:avLst/>
          </a:prstGeom>
          <a:solidFill>
            <a:srgbClr val="D3FFD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7" name="Line 9"/>
          <p:cNvSpPr>
            <a:spLocks noChangeShapeType="1"/>
          </p:cNvSpPr>
          <p:nvPr/>
        </p:nvSpPr>
        <p:spPr bwMode="auto">
          <a:xfrm>
            <a:off x="609600" y="3886200"/>
            <a:ext cx="5029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8" name="Line 10"/>
          <p:cNvSpPr>
            <a:spLocks noChangeShapeType="1"/>
          </p:cNvSpPr>
          <p:nvPr/>
        </p:nvSpPr>
        <p:spPr bwMode="auto">
          <a:xfrm>
            <a:off x="381000" y="3810000"/>
            <a:ext cx="50711762" cy="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9" name="Line 11"/>
          <p:cNvSpPr>
            <a:spLocks noChangeShapeType="1"/>
          </p:cNvSpPr>
          <p:nvPr/>
        </p:nvSpPr>
        <p:spPr bwMode="auto">
          <a:xfrm>
            <a:off x="304800" y="3962400"/>
            <a:ext cx="50635563" cy="0"/>
          </a:xfrm>
          <a:prstGeom prst="line">
            <a:avLst/>
          </a:prstGeom>
          <a:noFill/>
          <a:ln w="127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64300" y="17165429"/>
            <a:ext cx="5257800" cy="3642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563600" y="17145000"/>
            <a:ext cx="5257800" cy="42805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6" name="Group 5"/>
          <p:cNvGrpSpPr/>
          <p:nvPr/>
        </p:nvGrpSpPr>
        <p:grpSpPr>
          <a:xfrm>
            <a:off x="34549018" y="8423985"/>
            <a:ext cx="3112916" cy="2334688"/>
            <a:chOff x="31804351" y="17020112"/>
            <a:chExt cx="3112916" cy="2334688"/>
          </a:xfrm>
        </p:grpSpPr>
        <p:grpSp>
          <p:nvGrpSpPr>
            <p:cNvPr id="3" name="Group 2"/>
            <p:cNvGrpSpPr/>
            <p:nvPr/>
          </p:nvGrpSpPr>
          <p:grpSpPr>
            <a:xfrm>
              <a:off x="31804351" y="17020112"/>
              <a:ext cx="3112916" cy="2334688"/>
              <a:chOff x="31804351" y="17020112"/>
              <a:chExt cx="3112916" cy="2334688"/>
            </a:xfrm>
          </p:grpSpPr>
          <p:pic>
            <p:nvPicPr>
              <p:cNvPr id="70" name="Picture 10" descr="C:\Users\RSTIBAL\AppData\Local\Microsoft\Windows\Temporary Internet Files\Content.IE5\00Y3VACR\Ekna5[1].png"/>
              <p:cNvPicPr>
                <a:picLocks noChangeAspect="1" noChangeArrowheads="1"/>
              </p:cNvPicPr>
              <p:nvPr/>
            </p:nvPicPr>
            <p:blipFill>
              <a:blip r:embed="rId6" cstate="print">
                <a:extLst>
                  <a:ext uri="{BEBA8EAE-BF5A-486C-A8C5-ECC9F3942E4B}">
                    <a14:imgProps xmlns:a14="http://schemas.microsoft.com/office/drawing/2010/main">
                      <a14:imgLayer r:embed="rId7">
                        <a14:imgEffect>
                          <a14:sharpenSoften amount="-1000"/>
                        </a14:imgEffect>
                      </a14:imgLayer>
                    </a14:imgProps>
                  </a:ext>
                  <a:ext uri="{28A0092B-C50C-407E-A947-70E740481C1C}">
                    <a14:useLocalDpi xmlns:a14="http://schemas.microsoft.com/office/drawing/2010/main" val="0"/>
                  </a:ext>
                </a:extLst>
              </a:blip>
              <a:srcRect/>
              <a:stretch>
                <a:fillRect/>
              </a:stretch>
            </p:blipFill>
            <p:spPr bwMode="auto">
              <a:xfrm>
                <a:off x="31804351" y="17020112"/>
                <a:ext cx="3112916" cy="2334688"/>
              </a:xfrm>
              <a:prstGeom prst="rect">
                <a:avLst/>
              </a:prstGeom>
              <a:noFill/>
              <a:effectLst>
                <a:outerShdw blurRad="50800" dist="50800" dir="5400000" algn="ctr" rotWithShape="0">
                  <a:schemeClr val="bg1">
                    <a:lumMod val="60000"/>
                    <a:lumOff val="40000"/>
                    <a:alpha val="45000"/>
                  </a:schemeClr>
                </a:outerShdw>
              </a:effectLst>
              <a:extLst>
                <a:ext uri="{909E8E84-426E-40DD-AFC4-6F175D3DCCD1}">
                  <a14:hiddenFill xmlns:a14="http://schemas.microsoft.com/office/drawing/2010/main">
                    <a:solidFill>
                      <a:srgbClr val="FFFFFF"/>
                    </a:solidFill>
                  </a14:hiddenFill>
                </a:ext>
              </a:extLst>
            </p:spPr>
          </p:pic>
          <p:sp>
            <p:nvSpPr>
              <p:cNvPr id="72" name="TextBox 71"/>
              <p:cNvSpPr txBox="1"/>
              <p:nvPr/>
            </p:nvSpPr>
            <p:spPr>
              <a:xfrm>
                <a:off x="33855241" y="17544674"/>
                <a:ext cx="938077" cy="461665"/>
              </a:xfrm>
              <a:prstGeom prst="rect">
                <a:avLst/>
              </a:prstGeom>
              <a:noFill/>
              <a:effectLst>
                <a:outerShdw blurRad="50800" dist="50800" dir="5400000" algn="ctr" rotWithShape="0">
                  <a:schemeClr val="bg1">
                    <a:lumMod val="60000"/>
                    <a:lumOff val="40000"/>
                    <a:alpha val="45000"/>
                  </a:schemeClr>
                </a:outerShdw>
              </a:effectLst>
            </p:spPr>
            <p:txBody>
              <a:bodyPr wrap="none" rtlCol="0">
                <a:spAutoFit/>
              </a:bodyPr>
              <a:lstStyle/>
              <a:p>
                <a:r>
                  <a:rPr lang="en-US" sz="2400" dirty="0">
                    <a:solidFill>
                      <a:srgbClr val="FF0000"/>
                    </a:solidFill>
                  </a:rPr>
                  <a:t>75</a:t>
                </a:r>
                <a:r>
                  <a:rPr lang="en-US" sz="2400" baseline="30000" dirty="0">
                    <a:solidFill>
                      <a:srgbClr val="FF0000"/>
                    </a:solidFill>
                  </a:rPr>
                  <a:t>th </a:t>
                </a:r>
                <a:r>
                  <a:rPr lang="en-US" sz="2400" dirty="0">
                    <a:solidFill>
                      <a:srgbClr val="FF0000"/>
                    </a:solidFill>
                  </a:rPr>
                  <a:t>%</a:t>
                </a:r>
              </a:p>
            </p:txBody>
          </p:sp>
        </p:grpSp>
        <p:cxnSp>
          <p:nvCxnSpPr>
            <p:cNvPr id="71" name="Straight Connector 70"/>
            <p:cNvCxnSpPr/>
            <p:nvPr/>
          </p:nvCxnSpPr>
          <p:spPr>
            <a:xfrm>
              <a:off x="33834602" y="17402265"/>
              <a:ext cx="0" cy="1662545"/>
            </a:xfrm>
            <a:prstGeom prst="line">
              <a:avLst/>
            </a:prstGeom>
            <a:ln w="28575">
              <a:solidFill>
                <a:srgbClr val="FF0000"/>
              </a:solidFill>
            </a:ln>
            <a:effectLst>
              <a:outerShdw blurRad="50800" dist="50800" dir="5400000" algn="ctr" rotWithShape="0">
                <a:schemeClr val="bg1">
                  <a:lumMod val="60000"/>
                  <a:lumOff val="40000"/>
                  <a:alpha val="45000"/>
                </a:schemeClr>
              </a:outerShdw>
            </a:effectLst>
          </p:spPr>
          <p:style>
            <a:lnRef idx="1">
              <a:schemeClr val="accent1"/>
            </a:lnRef>
            <a:fillRef idx="0">
              <a:schemeClr val="accent1"/>
            </a:fillRef>
            <a:effectRef idx="0">
              <a:schemeClr val="accent1"/>
            </a:effectRef>
            <a:fontRef idx="minor">
              <a:schemeClr val="tx1"/>
            </a:fontRef>
          </p:style>
        </p:cxnSp>
      </p:grpSp>
      <p:sp>
        <p:nvSpPr>
          <p:cNvPr id="73" name="TextBox 72"/>
          <p:cNvSpPr txBox="1"/>
          <p:nvPr/>
        </p:nvSpPr>
        <p:spPr>
          <a:xfrm>
            <a:off x="13258800" y="8234855"/>
            <a:ext cx="11811000" cy="8463855"/>
          </a:xfrm>
          <a:prstGeom prst="rect">
            <a:avLst/>
          </a:prstGeom>
          <a:noFill/>
        </p:spPr>
        <p:txBody>
          <a:bodyPr wrap="square" rtlCol="0">
            <a:spAutoFit/>
          </a:bodyPr>
          <a:lstStyle/>
          <a:p>
            <a:pPr marL="473075" indent="-473075">
              <a:buFont typeface="Arial" panose="020B0604020202020204" pitchFamily="34" charset="0"/>
              <a:buChar char="•"/>
            </a:pPr>
            <a:r>
              <a:rPr lang="en-US" sz="3200" dirty="0"/>
              <a:t>ETEAM database contains 1673 sample data points</a:t>
            </a:r>
          </a:p>
          <a:p>
            <a:pPr marL="973138" lvl="1" indent="-473075">
              <a:buFont typeface="Arial" panose="020B0604020202020204" pitchFamily="34" charset="0"/>
              <a:buChar char="–"/>
            </a:pPr>
            <a:r>
              <a:rPr lang="en-US" sz="3200" dirty="0"/>
              <a:t>These derive from 337 datasets</a:t>
            </a:r>
          </a:p>
          <a:p>
            <a:pPr marL="973138" lvl="1" indent="-473075">
              <a:buFont typeface="Arial" panose="020B0604020202020204" pitchFamily="34" charset="0"/>
              <a:buChar char="–"/>
            </a:pPr>
            <a:r>
              <a:rPr lang="en-US" sz="3200" dirty="0"/>
              <a:t>Of the 337 datasets, 45 contain 4 or more samples</a:t>
            </a:r>
          </a:p>
          <a:p>
            <a:pPr marL="973138" lvl="1" indent="-473075">
              <a:buFont typeface="Arial" panose="020B0604020202020204" pitchFamily="34" charset="0"/>
              <a:buChar char="–"/>
            </a:pPr>
            <a:r>
              <a:rPr lang="en-US" sz="3200" dirty="0"/>
              <a:t>only 24 with ≥ 6 data points</a:t>
            </a:r>
          </a:p>
          <a:p>
            <a:pPr marL="473075" indent="-473075">
              <a:buFont typeface="Arial" panose="020B0604020202020204" pitchFamily="34" charset="0"/>
              <a:buChar char="•"/>
            </a:pPr>
            <a:endParaRPr lang="en-US" sz="3200" dirty="0"/>
          </a:p>
          <a:p>
            <a:pPr marL="473075" indent="-473075">
              <a:buFont typeface="Arial" panose="020B0604020202020204" pitchFamily="34" charset="0"/>
              <a:buChar char="•"/>
            </a:pPr>
            <a:r>
              <a:rPr lang="en-US" sz="3200" dirty="0"/>
              <a:t>Of the 337 datasets, 282 relate to volatile substances, 30 to powder handling and 25 to metal abrasion </a:t>
            </a:r>
          </a:p>
          <a:p>
            <a:pPr marL="473075" indent="-473075">
              <a:buFont typeface="Arial" panose="020B0604020202020204" pitchFamily="34" charset="0"/>
              <a:buChar char="•"/>
            </a:pPr>
            <a:endParaRPr lang="en-US" sz="3200" dirty="0"/>
          </a:p>
          <a:p>
            <a:pPr marL="473075" indent="-473075">
              <a:buFont typeface="Arial" panose="020B0604020202020204" pitchFamily="34" charset="0"/>
              <a:buChar char="•"/>
            </a:pPr>
            <a:r>
              <a:rPr lang="en-US" sz="3200" dirty="0"/>
              <a:t>Experienced REACH workplace exposure assessors reviewed 184 scenarios</a:t>
            </a:r>
          </a:p>
          <a:p>
            <a:pPr marL="973138" lvl="1" indent="-473075">
              <a:buFont typeface="Arial" panose="020B0604020202020204" pitchFamily="34" charset="0"/>
              <a:buChar char="–"/>
            </a:pPr>
            <a:r>
              <a:rPr lang="en-US" sz="3200" dirty="0"/>
              <a:t>27% were judged to be outside the domain of the TRA.</a:t>
            </a:r>
          </a:p>
          <a:p>
            <a:pPr marL="973138" lvl="1" indent="-473075">
              <a:buFont typeface="Arial" panose="020B0604020202020204" pitchFamily="34" charset="0"/>
              <a:buChar char="–"/>
            </a:pPr>
            <a:r>
              <a:rPr lang="en-US" sz="3200" dirty="0"/>
              <a:t>Agreed with the ETEAM allocations in 89 cases</a:t>
            </a:r>
          </a:p>
          <a:p>
            <a:pPr marL="973138" lvl="1" indent="-473075">
              <a:buFont typeface="Arial" panose="020B0604020202020204" pitchFamily="34" charset="0"/>
              <a:buChar char="–"/>
            </a:pPr>
            <a:r>
              <a:rPr lang="en-US" sz="3200" dirty="0"/>
              <a:t>Disagreed with ETEAM allocations in 46 cases </a:t>
            </a:r>
          </a:p>
          <a:p>
            <a:pPr marL="1382713" lvl="1" indent="-473075">
              <a:buFont typeface="Arial" panose="020B0604020202020204" pitchFamily="34" charset="0"/>
              <a:buChar char="–"/>
            </a:pPr>
            <a:r>
              <a:rPr lang="en-US" sz="3200" dirty="0"/>
              <a:t>In 45 cases  the revised TRA estimates were higher than the original ETEAM predictions</a:t>
            </a:r>
          </a:p>
          <a:p>
            <a:pPr marL="1382713" lvl="1" indent="-473075">
              <a:buFont typeface="Arial" panose="020B0604020202020204" pitchFamily="34" charset="0"/>
              <a:buChar char="–"/>
            </a:pPr>
            <a:r>
              <a:rPr lang="en-US" sz="3200" dirty="0"/>
              <a:t>1 case where the revised TRA estimates were lower than the original ETEAM predictions</a:t>
            </a:r>
          </a:p>
        </p:txBody>
      </p:sp>
      <p:sp>
        <p:nvSpPr>
          <p:cNvPr id="49" name="TextBox 48"/>
          <p:cNvSpPr txBox="1"/>
          <p:nvPr/>
        </p:nvSpPr>
        <p:spPr>
          <a:xfrm>
            <a:off x="25754369" y="8602748"/>
            <a:ext cx="10816687" cy="10926068"/>
          </a:xfrm>
          <a:prstGeom prst="rect">
            <a:avLst/>
          </a:prstGeom>
          <a:noFill/>
        </p:spPr>
        <p:txBody>
          <a:bodyPr wrap="square" rtlCol="0">
            <a:spAutoFit/>
          </a:bodyPr>
          <a:lstStyle/>
          <a:p>
            <a:pPr marL="473075" indent="-473075">
              <a:buFont typeface="Arial" panose="020B0604020202020204" pitchFamily="34" charset="0"/>
              <a:buChar char="•"/>
            </a:pPr>
            <a:r>
              <a:rPr lang="en-US" sz="3200" dirty="0"/>
              <a:t>ETEAM database sufficient information to enable the re-construction of the ETEAM estimates</a:t>
            </a:r>
          </a:p>
          <a:p>
            <a:pPr marL="473075" indent="-473075">
              <a:buFont typeface="Arial" panose="020B0604020202020204" pitchFamily="34" charset="0"/>
              <a:buChar char="•"/>
            </a:pPr>
            <a:r>
              <a:rPr lang="en-US" sz="3200" dirty="0"/>
              <a:t>Found ETEAM Methodology for TRA data validation problematic</a:t>
            </a:r>
          </a:p>
          <a:p>
            <a:pPr marL="1044575" lvl="1" indent="-514350">
              <a:buFont typeface="+mj-lt"/>
              <a:buAutoNum type="arabicPeriod"/>
            </a:pPr>
            <a:r>
              <a:rPr lang="en-US" sz="3200" dirty="0"/>
              <a:t>Individual measurements in ETEAM </a:t>
            </a:r>
            <a:r>
              <a:rPr lang="en-US" sz="3200" dirty="0" err="1"/>
              <a:t>db</a:t>
            </a:r>
            <a:r>
              <a:rPr lang="en-US" sz="3200" dirty="0"/>
              <a:t> found for same scenario and substance sampled</a:t>
            </a:r>
          </a:p>
          <a:p>
            <a:pPr marL="1044575" lvl="1" indent="-514350">
              <a:buFont typeface="+mj-lt"/>
              <a:buAutoNum type="arabicPeriod"/>
            </a:pPr>
            <a:r>
              <a:rPr lang="en-US" sz="3200" dirty="0"/>
              <a:t>TRA provides a P75 exposure prediction for a work group activity</a:t>
            </a:r>
          </a:p>
          <a:p>
            <a:pPr marL="1044575" lvl="1" indent="-514350">
              <a:buFont typeface="+mj-lt"/>
              <a:buAutoNum type="arabicPeriod"/>
            </a:pPr>
            <a:r>
              <a:rPr lang="en-US" sz="3200" dirty="0"/>
              <a:t>ETEAM data in some cases required aggregation to derive 75th percentile values </a:t>
            </a:r>
          </a:p>
          <a:p>
            <a:pPr marL="1044575" lvl="1" indent="-514350">
              <a:buFont typeface="+mj-lt"/>
              <a:buAutoNum type="arabicPeriod"/>
            </a:pPr>
            <a:r>
              <a:rPr lang="en-US" sz="3200" dirty="0"/>
              <a:t>ETEAM attempted to use the TRA to derive P75s for individual workers</a:t>
            </a:r>
          </a:p>
          <a:p>
            <a:pPr marL="1044575" lvl="1" indent="-514350">
              <a:buFont typeface="+mj-lt"/>
              <a:buAutoNum type="arabicPeriod"/>
            </a:pPr>
            <a:r>
              <a:rPr lang="en-US" sz="3200" dirty="0"/>
              <a:t>The ETEAM analysis should have proceeded based on a comparison of TRA estimates against relevant datasets for work group activities</a:t>
            </a:r>
          </a:p>
          <a:p>
            <a:pPr marL="504825" indent="-504825">
              <a:buFont typeface="Arial" panose="020B0604020202020204" pitchFamily="34" charset="0"/>
              <a:buChar char="•"/>
            </a:pPr>
            <a:r>
              <a:rPr lang="en-US" sz="3200" dirty="0"/>
              <a:t>For many scenarios, the use and exposure descriptors were inappropriately chosen </a:t>
            </a:r>
          </a:p>
          <a:p>
            <a:pPr marL="1155700" lvl="1" indent="649288">
              <a:buFont typeface="Arial" panose="020B0604020202020204" pitchFamily="34" charset="0"/>
              <a:buChar char="•"/>
            </a:pPr>
            <a:r>
              <a:rPr lang="en-US" sz="3200" dirty="0"/>
              <a:t>Particularly PROCs and LEV assumptions</a:t>
            </a:r>
          </a:p>
          <a:p>
            <a:pPr marL="1155700" lvl="1" indent="649288" defTabSz="1804988">
              <a:buFont typeface="Arial" panose="020B0604020202020204" pitchFamily="34" charset="0"/>
              <a:buChar char="•"/>
            </a:pPr>
            <a:r>
              <a:rPr lang="en-US" sz="3200" dirty="0"/>
              <a:t>Duration assigned often does not match </a:t>
            </a:r>
            <a:r>
              <a:rPr lang="en-US" sz="3200" dirty="0" err="1"/>
              <a:t>db</a:t>
            </a:r>
            <a:r>
              <a:rPr lang="en-US" sz="3200" dirty="0"/>
              <a:t> 	contextual information </a:t>
            </a:r>
          </a:p>
          <a:p>
            <a:pPr marL="504825" indent="-504825">
              <a:buFont typeface="Arial" panose="020B0604020202020204" pitchFamily="34" charset="0"/>
              <a:buChar char="•"/>
            </a:pPr>
            <a:r>
              <a:rPr lang="en-US" sz="3200" dirty="0"/>
              <a:t>Consensus-based approach best for Use Descriptor decisions</a:t>
            </a:r>
          </a:p>
          <a:p>
            <a:pPr marL="504825"/>
            <a:r>
              <a:rPr lang="en-US" sz="3200" dirty="0"/>
              <a:t>Example: PROC assignment;  LEV present; duration rationale</a:t>
            </a:r>
            <a:endParaRPr lang="en-US" sz="3200" b="1" u="sng" dirty="0"/>
          </a:p>
        </p:txBody>
      </p:sp>
      <p:pic>
        <p:nvPicPr>
          <p:cNvPr id="74" name="Picture 73"/>
          <p:cNvPicPr/>
          <p:nvPr/>
        </p:nvPicPr>
        <p:blipFill>
          <a:blip r:embed="rId8"/>
          <a:stretch>
            <a:fillRect/>
          </a:stretch>
        </p:blipFill>
        <p:spPr>
          <a:xfrm>
            <a:off x="13487400" y="22405947"/>
            <a:ext cx="11277600" cy="5330853"/>
          </a:xfrm>
          <a:prstGeom prst="rect">
            <a:avLst/>
          </a:prstGeom>
        </p:spPr>
      </p:pic>
      <p:graphicFrame>
        <p:nvGraphicFramePr>
          <p:cNvPr id="75" name="Table 74"/>
          <p:cNvGraphicFramePr>
            <a:graphicFrameLocks noGrp="1"/>
          </p:cNvGraphicFramePr>
          <p:nvPr>
            <p:extLst>
              <p:ext uri="{D42A27DB-BD31-4B8C-83A1-F6EECF244321}">
                <p14:modId xmlns:p14="http://schemas.microsoft.com/office/powerpoint/2010/main" val="1028600483"/>
              </p:ext>
            </p:extLst>
          </p:nvPr>
        </p:nvGraphicFramePr>
        <p:xfrm>
          <a:off x="13563601" y="28803595"/>
          <a:ext cx="5029199" cy="9265920"/>
        </p:xfrm>
        <a:graphic>
          <a:graphicData uri="http://schemas.openxmlformats.org/drawingml/2006/table">
            <a:tbl>
              <a:tblPr/>
              <a:tblGrid>
                <a:gridCol w="1539109">
                  <a:extLst>
                    <a:ext uri="{9D8B030D-6E8A-4147-A177-3AD203B41FA5}">
                      <a16:colId xmlns:a16="http://schemas.microsoft.com/office/drawing/2014/main" val="20000"/>
                    </a:ext>
                  </a:extLst>
                </a:gridCol>
                <a:gridCol w="921297">
                  <a:extLst>
                    <a:ext uri="{9D8B030D-6E8A-4147-A177-3AD203B41FA5}">
                      <a16:colId xmlns:a16="http://schemas.microsoft.com/office/drawing/2014/main" val="20001"/>
                    </a:ext>
                  </a:extLst>
                </a:gridCol>
                <a:gridCol w="899619">
                  <a:extLst>
                    <a:ext uri="{9D8B030D-6E8A-4147-A177-3AD203B41FA5}">
                      <a16:colId xmlns:a16="http://schemas.microsoft.com/office/drawing/2014/main" val="20002"/>
                    </a:ext>
                  </a:extLst>
                </a:gridCol>
                <a:gridCol w="802071">
                  <a:extLst>
                    <a:ext uri="{9D8B030D-6E8A-4147-A177-3AD203B41FA5}">
                      <a16:colId xmlns:a16="http://schemas.microsoft.com/office/drawing/2014/main" val="20003"/>
                    </a:ext>
                  </a:extLst>
                </a:gridCol>
                <a:gridCol w="867103">
                  <a:extLst>
                    <a:ext uri="{9D8B030D-6E8A-4147-A177-3AD203B41FA5}">
                      <a16:colId xmlns:a16="http://schemas.microsoft.com/office/drawing/2014/main" val="20004"/>
                    </a:ext>
                  </a:extLst>
                </a:gridCol>
              </a:tblGrid>
              <a:tr h="360192">
                <a:tc gridSpan="5">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marL="0" marR="0" indent="0" algn="l" defTabSz="914400" rtl="0" eaLnBrk="1" fontAlgn="b" latinLnBrk="0" hangingPunct="1">
                        <a:lnSpc>
                          <a:spcPct val="100000"/>
                        </a:lnSpc>
                        <a:spcBef>
                          <a:spcPts val="0"/>
                        </a:spcBef>
                        <a:spcAft>
                          <a:spcPts val="0"/>
                        </a:spcAft>
                        <a:buClrTx/>
                        <a:buSzTx/>
                        <a:buFontTx/>
                        <a:buNone/>
                        <a:tabLst/>
                        <a:defRPr/>
                      </a:pPr>
                      <a:r>
                        <a:rPr lang="en-US" sz="3200" b="1" i="0" u="none" strike="noStrike" dirty="0">
                          <a:solidFill>
                            <a:srgbClr val="000000"/>
                          </a:solidFill>
                          <a:effectLst/>
                          <a:latin typeface="+mn-lt"/>
                        </a:rPr>
                        <a:t>ETEAM Data within ECETOC TRA applicability domain</a:t>
                      </a:r>
                    </a:p>
                    <a:p>
                      <a:pPr marL="0" marR="0" indent="0" algn="l" defTabSz="914400" rtl="0" eaLnBrk="1" fontAlgn="b" latinLnBrk="0" hangingPunct="1">
                        <a:lnSpc>
                          <a:spcPct val="100000"/>
                        </a:lnSpc>
                        <a:spcBef>
                          <a:spcPts val="0"/>
                        </a:spcBef>
                        <a:spcAft>
                          <a:spcPts val="0"/>
                        </a:spcAft>
                        <a:buClrTx/>
                        <a:buSzTx/>
                        <a:buFontTx/>
                        <a:buNone/>
                        <a:tabLst/>
                        <a:defRPr/>
                      </a:pPr>
                      <a:r>
                        <a:rPr lang="en-US" sz="3200" b="1" i="0" u="none" strike="noStrike" dirty="0">
                          <a:solidFill>
                            <a:srgbClr val="000000"/>
                          </a:solidFill>
                          <a:effectLst/>
                          <a:latin typeface="+mn-lt"/>
                        </a:rPr>
                        <a:t>Phase: Volatile Liquid</a:t>
                      </a: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D7D31"/>
                    </a:solidFill>
                  </a:tcPr>
                </a:tc>
                <a:tc hMerge="1">
                  <a:txBody>
                    <a:bodyPr/>
                    <a:lstStyle/>
                    <a:p>
                      <a:pPr marL="0" marR="0" indent="0" algn="l" defTabSz="914400" rtl="0" eaLnBrk="1" fontAlgn="b" latinLnBrk="0" hangingPunct="1">
                        <a:lnSpc>
                          <a:spcPct val="100000"/>
                        </a:lnSpc>
                        <a:spcBef>
                          <a:spcPts val="0"/>
                        </a:spcBef>
                        <a:spcAft>
                          <a:spcPts val="0"/>
                        </a:spcAft>
                        <a:buClrTx/>
                        <a:buSzTx/>
                        <a:buFontTx/>
                        <a:buNone/>
                        <a:tabLst/>
                        <a:defRPr/>
                      </a:pPr>
                      <a:endParaRPr lang="en-US" sz="1400" b="1" i="0" u="none" strike="noStrike" dirty="0">
                        <a:solidFill>
                          <a:srgbClr val="000000"/>
                        </a:solidFill>
                        <a:effectLst/>
                        <a:latin typeface="+mn-lt"/>
                      </a:endParaRPr>
                    </a:p>
                  </a:txBody>
                  <a:tcPr marL="0" marR="0" marT="0" marB="0" anchor="b">
                    <a:solidFill>
                      <a:schemeClr val="accent2"/>
                    </a:solidFill>
                  </a:tcPr>
                </a:tc>
                <a:tc hMerge="1">
                  <a:txBody>
                    <a:bodyPr/>
                    <a:lstStyle/>
                    <a:p>
                      <a:pPr marL="0" marR="0" indent="0" algn="l" defTabSz="914400" rtl="0" eaLnBrk="1" fontAlgn="b" latinLnBrk="0" hangingPunct="1">
                        <a:lnSpc>
                          <a:spcPct val="100000"/>
                        </a:lnSpc>
                        <a:spcBef>
                          <a:spcPts val="0"/>
                        </a:spcBef>
                        <a:spcAft>
                          <a:spcPts val="0"/>
                        </a:spcAft>
                        <a:buClrTx/>
                        <a:buSzTx/>
                        <a:buFontTx/>
                        <a:buNone/>
                        <a:tabLst/>
                        <a:defRPr/>
                      </a:pPr>
                      <a:endParaRPr lang="en-US" sz="1400" b="1" i="0" u="none" strike="noStrike" dirty="0">
                        <a:solidFill>
                          <a:srgbClr val="000000"/>
                        </a:solidFill>
                        <a:effectLst/>
                        <a:latin typeface="+mn-lt"/>
                      </a:endParaRPr>
                    </a:p>
                  </a:txBody>
                  <a:tcPr marL="0" marR="0" marT="0" marB="0" anchor="b">
                    <a:solidFill>
                      <a:schemeClr val="accent2"/>
                    </a:solidFill>
                  </a:tcPr>
                </a:tc>
                <a:tc hMerge="1">
                  <a:txBody>
                    <a:bodyPr/>
                    <a:lstStyle/>
                    <a:p>
                      <a:pPr marL="0" marR="0" indent="0" algn="l" defTabSz="914400" rtl="0" eaLnBrk="1" fontAlgn="b" latinLnBrk="0" hangingPunct="1">
                        <a:lnSpc>
                          <a:spcPct val="100000"/>
                        </a:lnSpc>
                        <a:spcBef>
                          <a:spcPts val="0"/>
                        </a:spcBef>
                        <a:spcAft>
                          <a:spcPts val="0"/>
                        </a:spcAft>
                        <a:buClrTx/>
                        <a:buSzTx/>
                        <a:buFontTx/>
                        <a:buNone/>
                        <a:tabLst/>
                        <a:defRPr/>
                      </a:pPr>
                      <a:endParaRPr lang="en-US" sz="1400" b="1" i="0" u="none" strike="noStrike" dirty="0">
                        <a:solidFill>
                          <a:srgbClr val="000000"/>
                        </a:solidFill>
                        <a:effectLst/>
                        <a:latin typeface="+mn-lt"/>
                      </a:endParaRPr>
                    </a:p>
                  </a:txBody>
                  <a:tcPr marL="0" marR="0" marT="0" marB="0" anchor="b">
                    <a:solidFill>
                      <a:schemeClr val="accent2"/>
                    </a:solidFill>
                  </a:tcPr>
                </a:tc>
                <a:tc hMerge="1">
                  <a:txBody>
                    <a:bodyPr/>
                    <a:lstStyle/>
                    <a:p>
                      <a:pPr marL="0" marR="0" indent="0" algn="l" defTabSz="914400" rtl="0" eaLnBrk="1" fontAlgn="b" latinLnBrk="0" hangingPunct="1">
                        <a:lnSpc>
                          <a:spcPct val="100000"/>
                        </a:lnSpc>
                        <a:spcBef>
                          <a:spcPts val="0"/>
                        </a:spcBef>
                        <a:spcAft>
                          <a:spcPts val="0"/>
                        </a:spcAft>
                        <a:buClrTx/>
                        <a:buSzTx/>
                        <a:buFontTx/>
                        <a:buNone/>
                        <a:tabLst/>
                        <a:defRPr/>
                      </a:pPr>
                      <a:endParaRPr lang="en-US" sz="1400" b="1" i="0" u="none" strike="noStrike" dirty="0">
                        <a:solidFill>
                          <a:srgbClr val="000000"/>
                        </a:solidFill>
                        <a:effectLst/>
                        <a:latin typeface="+mn-lt"/>
                      </a:endParaRPr>
                    </a:p>
                  </a:txBody>
                  <a:tcPr marL="0" marR="0" marT="0" marB="0" anchor="b">
                    <a:solidFill>
                      <a:schemeClr val="accent2"/>
                    </a:solidFill>
                  </a:tcPr>
                </a:tc>
                <a:extLst>
                  <a:ext uri="{0D108BD9-81ED-4DB2-BD59-A6C34878D82A}">
                    <a16:rowId xmlns:a16="http://schemas.microsoft.com/office/drawing/2014/main" val="10000"/>
                  </a:ext>
                </a:extLst>
              </a:tr>
              <a:tr h="283524">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l" fontAlgn="b"/>
                      <a:r>
                        <a:rPr lang="en-US" sz="3200" b="1" u="none" strike="noStrike" dirty="0">
                          <a:solidFill>
                            <a:schemeClr val="bg1"/>
                          </a:solidFill>
                          <a:effectLst/>
                          <a:latin typeface="+mn-lt"/>
                        </a:rPr>
                        <a:t>PROC</a:t>
                      </a:r>
                      <a:endParaRPr lang="en-US" sz="3200" b="1" i="0" u="none" strike="noStrike" dirty="0">
                        <a:solidFill>
                          <a:schemeClr val="bg1"/>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dirty="0">
                          <a:solidFill>
                            <a:schemeClr val="bg1"/>
                          </a:solidFill>
                          <a:effectLst/>
                          <a:latin typeface="+mn-lt"/>
                        </a:rPr>
                        <a:t>Yes</a:t>
                      </a:r>
                      <a:endParaRPr lang="en-US" sz="3200" b="1" i="0" u="none" strike="noStrike" dirty="0">
                        <a:solidFill>
                          <a:schemeClr val="bg1"/>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dirty="0">
                          <a:solidFill>
                            <a:schemeClr val="bg1"/>
                          </a:solidFill>
                          <a:effectLst/>
                          <a:latin typeface="+mn-lt"/>
                        </a:rPr>
                        <a:t>No</a:t>
                      </a:r>
                      <a:endParaRPr lang="en-US" sz="3200" b="1" i="0" u="none" strike="noStrike" dirty="0">
                        <a:solidFill>
                          <a:schemeClr val="bg1"/>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i="0" u="none" strike="noStrike" dirty="0">
                          <a:solidFill>
                            <a:schemeClr val="bg1"/>
                          </a:solidFill>
                          <a:effectLst/>
                          <a:latin typeface="+mn-lt"/>
                        </a:rPr>
                        <a:t>ND</a:t>
                      </a: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r" fontAlgn="b"/>
                      <a:r>
                        <a:rPr lang="en-US" sz="3200" b="1" u="none" strike="noStrike" dirty="0">
                          <a:solidFill>
                            <a:schemeClr val="bg1"/>
                          </a:solidFill>
                          <a:effectLst/>
                          <a:latin typeface="+mn-lt"/>
                        </a:rPr>
                        <a:t>Total</a:t>
                      </a:r>
                      <a:endParaRPr lang="en-US" sz="3200" b="1" i="0" u="none" strike="noStrike" dirty="0">
                        <a:solidFill>
                          <a:schemeClr val="bg1"/>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solidFill>
                  </a:tcPr>
                </a:tc>
                <a:extLst>
                  <a:ext uri="{0D108BD9-81ED-4DB2-BD59-A6C34878D82A}">
                    <a16:rowId xmlns:a16="http://schemas.microsoft.com/office/drawing/2014/main" val="10001"/>
                  </a:ext>
                </a:extLst>
              </a:tr>
              <a:tr h="283524">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l" fontAlgn="b"/>
                      <a:r>
                        <a:rPr lang="en-US" sz="3200" b="1" u="none" strike="noStrike" dirty="0">
                          <a:effectLst/>
                          <a:latin typeface="+mn-lt"/>
                        </a:rPr>
                        <a:t>003</a:t>
                      </a:r>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dirty="0">
                          <a:effectLst/>
                          <a:latin typeface="+mn-lt"/>
                        </a:rPr>
                        <a:t>2</a:t>
                      </a:r>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r" fontAlgn="b"/>
                      <a:r>
                        <a:rPr lang="en-US" sz="3200" b="1" u="none" strike="noStrike">
                          <a:effectLst/>
                          <a:latin typeface="+mn-lt"/>
                        </a:rPr>
                        <a:t>2</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2"/>
                  </a:ext>
                </a:extLst>
              </a:tr>
              <a:tr h="283524">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l" fontAlgn="b"/>
                      <a:r>
                        <a:rPr lang="en-US" sz="3200" b="1" u="none" strike="noStrike" dirty="0">
                          <a:effectLst/>
                          <a:latin typeface="+mn-lt"/>
                        </a:rPr>
                        <a:t>004</a:t>
                      </a:r>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a:effectLst/>
                          <a:latin typeface="+mn-lt"/>
                        </a:rPr>
                        <a:t>15</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dirty="0">
                          <a:effectLst/>
                          <a:latin typeface="+mn-lt"/>
                        </a:rPr>
                        <a:t>10</a:t>
                      </a:r>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r" fontAlgn="b"/>
                      <a:r>
                        <a:rPr lang="en-US" sz="3200" b="1" u="none" strike="noStrike">
                          <a:effectLst/>
                          <a:latin typeface="+mn-lt"/>
                        </a:rPr>
                        <a:t>25</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3"/>
                  </a:ext>
                </a:extLst>
              </a:tr>
              <a:tr h="283524">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l" fontAlgn="b"/>
                      <a:r>
                        <a:rPr lang="en-US" sz="3200" b="1" u="none" strike="noStrike">
                          <a:effectLst/>
                          <a:latin typeface="+mn-lt"/>
                        </a:rPr>
                        <a:t>005</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dirty="0">
                          <a:effectLst/>
                          <a:latin typeface="+mn-lt"/>
                        </a:rPr>
                        <a:t>10</a:t>
                      </a:r>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dirty="0">
                          <a:effectLst/>
                          <a:latin typeface="+mn-lt"/>
                        </a:rPr>
                        <a:t>3</a:t>
                      </a:r>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r" fontAlgn="b"/>
                      <a:r>
                        <a:rPr lang="en-US" sz="3200" b="1" u="none" strike="noStrike">
                          <a:effectLst/>
                          <a:latin typeface="+mn-lt"/>
                        </a:rPr>
                        <a:t>13</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4"/>
                  </a:ext>
                </a:extLst>
              </a:tr>
              <a:tr h="283524">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l" fontAlgn="b"/>
                      <a:r>
                        <a:rPr lang="en-US" sz="3200" b="1" u="none" strike="noStrike">
                          <a:effectLst/>
                          <a:latin typeface="+mn-lt"/>
                        </a:rPr>
                        <a:t>007</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dirty="0">
                          <a:effectLst/>
                          <a:latin typeface="+mn-lt"/>
                        </a:rPr>
                        <a:t>54</a:t>
                      </a:r>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dirty="0">
                          <a:effectLst/>
                          <a:latin typeface="+mn-lt"/>
                        </a:rPr>
                        <a:t>7</a:t>
                      </a:r>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r" fontAlgn="b"/>
                      <a:r>
                        <a:rPr lang="en-US" sz="3200" b="1" u="none" strike="noStrike">
                          <a:effectLst/>
                          <a:latin typeface="+mn-lt"/>
                        </a:rPr>
                        <a:t>61</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5"/>
                  </a:ext>
                </a:extLst>
              </a:tr>
              <a:tr h="283524">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l" fontAlgn="b"/>
                      <a:r>
                        <a:rPr lang="en-US" sz="3200" b="1" u="none" strike="noStrike">
                          <a:effectLst/>
                          <a:latin typeface="+mn-lt"/>
                        </a:rPr>
                        <a:t>009</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dirty="0">
                          <a:effectLst/>
                          <a:latin typeface="+mn-lt"/>
                        </a:rPr>
                        <a:t>7</a:t>
                      </a:r>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r" fontAlgn="b"/>
                      <a:r>
                        <a:rPr lang="en-US" sz="3200" b="1" u="none" strike="noStrike">
                          <a:effectLst/>
                          <a:latin typeface="+mn-lt"/>
                        </a:rPr>
                        <a:t>7</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6"/>
                  </a:ext>
                </a:extLst>
              </a:tr>
              <a:tr h="283524">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l" fontAlgn="b"/>
                      <a:r>
                        <a:rPr lang="en-US" sz="3200" b="1" u="none" strike="noStrike">
                          <a:effectLst/>
                          <a:latin typeface="+mn-lt"/>
                        </a:rPr>
                        <a:t>010</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dirty="0">
                          <a:effectLst/>
                          <a:latin typeface="+mn-lt"/>
                        </a:rPr>
                        <a:t>45</a:t>
                      </a:r>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r" fontAlgn="b"/>
                      <a:r>
                        <a:rPr lang="en-US" sz="3200" b="1" u="none" strike="noStrike">
                          <a:effectLst/>
                          <a:latin typeface="+mn-lt"/>
                        </a:rPr>
                        <a:t>45</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7"/>
                  </a:ext>
                </a:extLst>
              </a:tr>
              <a:tr h="283524">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l" fontAlgn="b"/>
                      <a:r>
                        <a:rPr lang="en-US" sz="3200" b="1" u="none" strike="noStrike">
                          <a:effectLst/>
                          <a:latin typeface="+mn-lt"/>
                        </a:rPr>
                        <a:t>011</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dirty="0">
                          <a:effectLst/>
                          <a:latin typeface="+mn-lt"/>
                        </a:rPr>
                        <a:t>9</a:t>
                      </a:r>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r" fontAlgn="b"/>
                      <a:r>
                        <a:rPr lang="en-US" sz="3200" b="1" u="none" strike="noStrike">
                          <a:effectLst/>
                          <a:latin typeface="+mn-lt"/>
                        </a:rPr>
                        <a:t>9</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8"/>
                  </a:ext>
                </a:extLst>
              </a:tr>
              <a:tr h="318683">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l" fontAlgn="b"/>
                      <a:r>
                        <a:rPr lang="en-US" sz="3200" b="1" u="none" strike="noStrike">
                          <a:effectLst/>
                          <a:latin typeface="+mn-lt"/>
                        </a:rPr>
                        <a:t>013</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a:effectLst/>
                          <a:latin typeface="+mn-lt"/>
                        </a:rPr>
                        <a:t>8</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dirty="0">
                          <a:effectLst/>
                          <a:latin typeface="+mn-lt"/>
                        </a:rPr>
                        <a:t>27</a:t>
                      </a:r>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r" fontAlgn="b"/>
                      <a:r>
                        <a:rPr lang="en-US" sz="3200" b="1" u="none" strike="noStrike">
                          <a:effectLst/>
                          <a:latin typeface="+mn-lt"/>
                        </a:rPr>
                        <a:t>35</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9"/>
                  </a:ext>
                </a:extLst>
              </a:tr>
              <a:tr h="283524">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l" fontAlgn="b"/>
                      <a:r>
                        <a:rPr lang="en-US" sz="3200" b="1" u="none" strike="noStrike">
                          <a:effectLst/>
                          <a:latin typeface="+mn-lt"/>
                        </a:rPr>
                        <a:t>014</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dirty="0">
                          <a:effectLst/>
                          <a:latin typeface="+mn-lt"/>
                        </a:rPr>
                        <a:t>8</a:t>
                      </a:r>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dirty="0">
                          <a:effectLst/>
                          <a:latin typeface="+mn-lt"/>
                        </a:rPr>
                        <a:t>2</a:t>
                      </a:r>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r" fontAlgn="b"/>
                      <a:r>
                        <a:rPr lang="en-US" sz="3200" b="1" u="none" strike="noStrike">
                          <a:effectLst/>
                          <a:latin typeface="+mn-lt"/>
                        </a:rPr>
                        <a:t>10</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10"/>
                  </a:ext>
                </a:extLst>
              </a:tr>
              <a:tr h="283524">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l" fontAlgn="b"/>
                      <a:r>
                        <a:rPr lang="en-US" sz="3200" b="1" u="none" strike="noStrike">
                          <a:effectLst/>
                          <a:latin typeface="+mn-lt"/>
                        </a:rPr>
                        <a:t>015</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dirty="0">
                          <a:effectLst/>
                          <a:latin typeface="+mn-lt"/>
                        </a:rPr>
                        <a:t>1</a:t>
                      </a:r>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r" fontAlgn="b"/>
                      <a:r>
                        <a:rPr lang="en-US" sz="3200" b="1" u="none" strike="noStrike">
                          <a:effectLst/>
                          <a:latin typeface="+mn-lt"/>
                        </a:rPr>
                        <a:t>1</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11"/>
                  </a:ext>
                </a:extLst>
              </a:tr>
              <a:tr h="283524">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l" fontAlgn="b"/>
                      <a:r>
                        <a:rPr lang="en-US" sz="3200" b="1" u="none" strike="noStrike">
                          <a:effectLst/>
                          <a:latin typeface="+mn-lt"/>
                        </a:rPr>
                        <a:t>019</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a:effectLst/>
                          <a:latin typeface="+mn-lt"/>
                        </a:rPr>
                        <a:t>40</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r" fontAlgn="b"/>
                      <a:r>
                        <a:rPr lang="en-US" sz="3200" b="1" u="none" strike="noStrike">
                          <a:effectLst/>
                          <a:latin typeface="+mn-lt"/>
                        </a:rPr>
                        <a:t>40</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12"/>
                  </a:ext>
                </a:extLst>
              </a:tr>
              <a:tr h="283524">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l" fontAlgn="b"/>
                      <a:r>
                        <a:rPr lang="en-US" sz="3200" b="1" u="none" strike="noStrike">
                          <a:effectLst/>
                          <a:latin typeface="+mn-lt"/>
                        </a:rPr>
                        <a:t>08a</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dirty="0">
                          <a:effectLst/>
                          <a:latin typeface="+mn-lt"/>
                        </a:rPr>
                        <a:t>12</a:t>
                      </a:r>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r" fontAlgn="b"/>
                      <a:r>
                        <a:rPr lang="en-US" sz="3200" b="1" u="none" strike="noStrike">
                          <a:effectLst/>
                          <a:latin typeface="+mn-lt"/>
                        </a:rPr>
                        <a:t>12</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13"/>
                  </a:ext>
                </a:extLst>
              </a:tr>
              <a:tr h="283524">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l" fontAlgn="b"/>
                      <a:r>
                        <a:rPr lang="en-US" sz="3200" b="1" u="none" strike="noStrike" dirty="0">
                          <a:effectLst/>
                          <a:latin typeface="+mn-lt"/>
                        </a:rPr>
                        <a:t>08b</a:t>
                      </a:r>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dirty="0">
                          <a:effectLst/>
                          <a:latin typeface="+mn-lt"/>
                        </a:rPr>
                        <a:t>22</a:t>
                      </a:r>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r" fontAlgn="b"/>
                      <a:r>
                        <a:rPr lang="en-US" sz="3200" b="1" u="none" strike="noStrike" dirty="0">
                          <a:effectLst/>
                          <a:latin typeface="+mn-lt"/>
                        </a:rPr>
                        <a:t>22</a:t>
                      </a:r>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14"/>
                  </a:ext>
                </a:extLst>
              </a:tr>
              <a:tr h="283524">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l" fontAlgn="b"/>
                      <a:r>
                        <a:rPr lang="en-US" sz="3200" b="1" u="none" strike="noStrike">
                          <a:effectLst/>
                          <a:latin typeface="+mn-lt"/>
                        </a:rPr>
                        <a:t>Grand Total</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ap="flat" cmpd="sng" algn="ctr">
                      <a:solidFill>
                        <a:sysClr val="windowText" lastClr="000000"/>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a:effectLst/>
                          <a:latin typeface="+mn-lt"/>
                        </a:rPr>
                        <a:t>135</a:t>
                      </a:r>
                      <a:endParaRPr lang="en-US" sz="3200" b="1" i="0" u="none" strike="noStrike">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ap="flat" cmpd="sng" algn="ctr">
                      <a:solidFill>
                        <a:sysClr val="windowText" lastClr="000000"/>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dirty="0">
                          <a:effectLst/>
                          <a:latin typeface="+mn-lt"/>
                        </a:rPr>
                        <a:t>49</a:t>
                      </a:r>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ap="flat" cmpd="sng" algn="ctr">
                      <a:solidFill>
                        <a:sysClr val="windowText" lastClr="000000"/>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ctr" fontAlgn="b"/>
                      <a:r>
                        <a:rPr lang="en-US" sz="3200" b="1" u="none" strike="noStrike" dirty="0">
                          <a:effectLst/>
                          <a:latin typeface="+mn-lt"/>
                        </a:rPr>
                        <a:t>98</a:t>
                      </a:r>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ap="flat" cmpd="sng" algn="ctr">
                      <a:solidFill>
                        <a:sysClr val="windowText" lastClr="000000"/>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5225064" rtl="0" eaLnBrk="1" latinLnBrk="0" hangingPunct="1">
                        <a:defRPr sz="10300" kern="1200">
                          <a:solidFill>
                            <a:schemeClr val="dk1"/>
                          </a:solidFill>
                          <a:latin typeface="Calibri" panose="020F0502020204030204"/>
                        </a:defRPr>
                      </a:lvl1pPr>
                      <a:lvl2pPr marL="2612532" algn="l" defTabSz="5225064" rtl="0" eaLnBrk="1" latinLnBrk="0" hangingPunct="1">
                        <a:defRPr sz="10300" kern="1200">
                          <a:solidFill>
                            <a:schemeClr val="dk1"/>
                          </a:solidFill>
                          <a:latin typeface="Calibri" panose="020F0502020204030204"/>
                        </a:defRPr>
                      </a:lvl2pPr>
                      <a:lvl3pPr marL="5225064" algn="l" defTabSz="5225064" rtl="0" eaLnBrk="1" latinLnBrk="0" hangingPunct="1">
                        <a:defRPr sz="10300" kern="1200">
                          <a:solidFill>
                            <a:schemeClr val="dk1"/>
                          </a:solidFill>
                          <a:latin typeface="Calibri" panose="020F0502020204030204"/>
                        </a:defRPr>
                      </a:lvl3pPr>
                      <a:lvl4pPr marL="7837597" algn="l" defTabSz="5225064" rtl="0" eaLnBrk="1" latinLnBrk="0" hangingPunct="1">
                        <a:defRPr sz="10300" kern="1200">
                          <a:solidFill>
                            <a:schemeClr val="dk1"/>
                          </a:solidFill>
                          <a:latin typeface="Calibri" panose="020F0502020204030204"/>
                        </a:defRPr>
                      </a:lvl4pPr>
                      <a:lvl5pPr marL="10450129" algn="l" defTabSz="5225064" rtl="0" eaLnBrk="1" latinLnBrk="0" hangingPunct="1">
                        <a:defRPr sz="10300" kern="1200">
                          <a:solidFill>
                            <a:schemeClr val="dk1"/>
                          </a:solidFill>
                          <a:latin typeface="Calibri" panose="020F0502020204030204"/>
                        </a:defRPr>
                      </a:lvl5pPr>
                      <a:lvl6pPr marL="13062661" algn="l" defTabSz="5225064" rtl="0" eaLnBrk="1" latinLnBrk="0" hangingPunct="1">
                        <a:defRPr sz="10300" kern="1200">
                          <a:solidFill>
                            <a:schemeClr val="dk1"/>
                          </a:solidFill>
                          <a:latin typeface="Calibri" panose="020F0502020204030204"/>
                        </a:defRPr>
                      </a:lvl6pPr>
                      <a:lvl7pPr marL="15675193" algn="l" defTabSz="5225064" rtl="0" eaLnBrk="1" latinLnBrk="0" hangingPunct="1">
                        <a:defRPr sz="10300" kern="1200">
                          <a:solidFill>
                            <a:schemeClr val="dk1"/>
                          </a:solidFill>
                          <a:latin typeface="Calibri" panose="020F0502020204030204"/>
                        </a:defRPr>
                      </a:lvl7pPr>
                      <a:lvl8pPr marL="18287726" algn="l" defTabSz="5225064" rtl="0" eaLnBrk="1" latinLnBrk="0" hangingPunct="1">
                        <a:defRPr sz="10300" kern="1200">
                          <a:solidFill>
                            <a:schemeClr val="dk1"/>
                          </a:solidFill>
                          <a:latin typeface="Calibri" panose="020F0502020204030204"/>
                        </a:defRPr>
                      </a:lvl8pPr>
                      <a:lvl9pPr marL="20900258" algn="l" defTabSz="5225064" rtl="0" eaLnBrk="1" latinLnBrk="0" hangingPunct="1">
                        <a:defRPr sz="10300" kern="1200">
                          <a:solidFill>
                            <a:schemeClr val="dk1"/>
                          </a:solidFill>
                          <a:latin typeface="Calibri" panose="020F0502020204030204"/>
                        </a:defRPr>
                      </a:lvl9pPr>
                    </a:lstStyle>
                    <a:p>
                      <a:pPr algn="r" fontAlgn="b"/>
                      <a:r>
                        <a:rPr lang="en-US" sz="3200" b="1" u="none" strike="noStrike" dirty="0">
                          <a:effectLst/>
                          <a:latin typeface="+mn-lt"/>
                        </a:rPr>
                        <a:t>282</a:t>
                      </a:r>
                      <a:endParaRPr lang="en-US" sz="3200" b="1" i="0" u="none" strike="noStrike" dirty="0">
                        <a:solidFill>
                          <a:srgbClr val="000000"/>
                        </a:solidFill>
                        <a:effectLst/>
                        <a:latin typeface="+mn-lt"/>
                      </a:endParaRPr>
                    </a:p>
                  </a:txBody>
                  <a:tcPr marL="0" marR="0" marT="0" marB="0" anchor="b">
                    <a:lnL w="12700" cmpd="sng">
                      <a:solidFill>
                        <a:sysClr val="window" lastClr="FFFFFF"/>
                      </a:solidFill>
                    </a:lnL>
                    <a:lnR w="12700" cmpd="sng">
                      <a:solidFill>
                        <a:sysClr val="window" lastClr="FFFFFF"/>
                      </a:solidFill>
                    </a:lnR>
                    <a:lnT w="12700" cap="flat" cmpd="sng" algn="ctr">
                      <a:solidFill>
                        <a:sysClr val="windowText" lastClr="000000"/>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15"/>
                  </a:ext>
                </a:extLst>
              </a:tr>
            </a:tbl>
          </a:graphicData>
        </a:graphic>
      </p:graphicFrame>
      <p:sp>
        <p:nvSpPr>
          <p:cNvPr id="76" name="TextBox 75"/>
          <p:cNvSpPr txBox="1"/>
          <p:nvPr/>
        </p:nvSpPr>
        <p:spPr>
          <a:xfrm>
            <a:off x="13575067" y="38176200"/>
            <a:ext cx="5170133" cy="369332"/>
          </a:xfrm>
          <a:prstGeom prst="rect">
            <a:avLst/>
          </a:prstGeom>
          <a:noFill/>
        </p:spPr>
        <p:txBody>
          <a:bodyPr wrap="none" rtlCol="0">
            <a:spAutoFit/>
          </a:bodyPr>
          <a:lstStyle/>
          <a:p>
            <a:r>
              <a:rPr lang="en-US" sz="1800" dirty="0"/>
              <a:t>ND = not determined or reviewed yet by ECETOC TRA</a:t>
            </a:r>
          </a:p>
        </p:txBody>
      </p:sp>
      <p:pic>
        <p:nvPicPr>
          <p:cNvPr id="1029"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874123" y="8934882"/>
            <a:ext cx="11395240" cy="80577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7" name="TextBox 76"/>
          <p:cNvSpPr txBox="1"/>
          <p:nvPr/>
        </p:nvSpPr>
        <p:spPr>
          <a:xfrm>
            <a:off x="31623000" y="23294400"/>
            <a:ext cx="5943600" cy="8956298"/>
          </a:xfrm>
          <a:prstGeom prst="rect">
            <a:avLst/>
          </a:prstGeom>
          <a:noFill/>
        </p:spPr>
        <p:txBody>
          <a:bodyPr wrap="square" rtlCol="0">
            <a:spAutoFit/>
          </a:bodyPr>
          <a:lstStyle/>
          <a:p>
            <a:r>
              <a:rPr lang="en-US" sz="3200" dirty="0"/>
              <a:t>ETEAM analysis included data outside TRA applicability domain </a:t>
            </a:r>
          </a:p>
          <a:p>
            <a:pPr marL="457200" indent="-457200">
              <a:buFont typeface="Arial" panose="020B0604020202020204" pitchFamily="34" charset="0"/>
              <a:buChar char="•"/>
            </a:pPr>
            <a:r>
              <a:rPr lang="en-US" sz="3200" dirty="0"/>
              <a:t>notably some CMRs, pharmacologically active drugs and ‘potent’ agrochemicals</a:t>
            </a:r>
          </a:p>
          <a:p>
            <a:pPr marL="457200" indent="-457200">
              <a:buFont typeface="Arial" panose="020B0604020202020204" pitchFamily="34" charset="0"/>
              <a:buChar char="•"/>
            </a:pPr>
            <a:r>
              <a:rPr lang="en-US" sz="3200" dirty="0"/>
              <a:t>These are retained in the updated analysis where they conform to TRA ‘rules’ e.g. reasonable basis for assuming the TRA can be used to predict exposures</a:t>
            </a:r>
          </a:p>
          <a:p>
            <a:pPr marL="457200" indent="-457200">
              <a:buFont typeface="Arial" panose="020B0604020202020204" pitchFamily="34" charset="0"/>
              <a:buChar char="•"/>
            </a:pPr>
            <a:endParaRPr lang="en-US" sz="3200" dirty="0"/>
          </a:p>
          <a:p>
            <a:pPr marL="457200" indent="-457200">
              <a:buFont typeface="Arial" panose="020B0604020202020204" pitchFamily="34" charset="0"/>
              <a:buChar char="•"/>
            </a:pPr>
            <a:r>
              <a:rPr lang="en-US" sz="3200" b="1" i="1" dirty="0"/>
              <a:t>Updated analysis indicates that TRA may underestimate exposures for some scenarios</a:t>
            </a:r>
          </a:p>
          <a:p>
            <a:pPr marL="457200" indent="-457200">
              <a:buFont typeface="Arial" panose="020B0604020202020204" pitchFamily="34" charset="0"/>
              <a:buChar char="•"/>
            </a:pPr>
            <a:endParaRPr lang="en-US" sz="3200" b="1" i="1" dirty="0"/>
          </a:p>
          <a:p>
            <a:pPr marL="457200" indent="-457200">
              <a:buFont typeface="Arial" panose="020B0604020202020204" pitchFamily="34" charset="0"/>
              <a:buChar char="•"/>
            </a:pPr>
            <a:r>
              <a:rPr lang="en-US" sz="3200" b="1" i="1" dirty="0"/>
              <a:t>But magnitude and frequency  is less than ETEAM</a:t>
            </a:r>
          </a:p>
        </p:txBody>
      </p:sp>
      <p:pic>
        <p:nvPicPr>
          <p:cNvPr id="8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968837" y="33345389"/>
            <a:ext cx="5882763" cy="48308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2" name="Picture 8" descr="C:\Users\RSTIBAL\AppData\Local\Microsoft\Windows\Temporary Internet Files\Content.IE5\00Y3VACR\committe_heated_discuss[1].jp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4832454" y="19431000"/>
            <a:ext cx="2581746" cy="2263448"/>
          </a:xfrm>
          <a:prstGeom prst="rect">
            <a:avLst/>
          </a:prstGeom>
          <a:noFill/>
          <a:extLst>
            <a:ext uri="{909E8E84-426E-40DD-AFC4-6F175D3DCCD1}">
              <a14:hiddenFill xmlns:a14="http://schemas.microsoft.com/office/drawing/2010/main">
                <a:solidFill>
                  <a:srgbClr val="FFFFFF"/>
                </a:solidFill>
              </a14:hiddenFill>
            </a:ext>
          </a:extLst>
        </p:spPr>
      </p:pic>
      <p:sp>
        <p:nvSpPr>
          <p:cNvPr id="56" name="TextBox 55"/>
          <p:cNvSpPr txBox="1"/>
          <p:nvPr/>
        </p:nvSpPr>
        <p:spPr>
          <a:xfrm>
            <a:off x="27279600" y="33436555"/>
            <a:ext cx="2438400" cy="369332"/>
          </a:xfrm>
          <a:prstGeom prst="rect">
            <a:avLst/>
          </a:prstGeom>
          <a:noFill/>
        </p:spPr>
        <p:txBody>
          <a:bodyPr wrap="square" rtlCol="0">
            <a:spAutoFit/>
          </a:bodyPr>
          <a:lstStyle/>
          <a:p>
            <a:pPr algn="ctr"/>
            <a:r>
              <a:rPr lang="en-GB" sz="1800" b="1" dirty="0"/>
              <a:t>PROC 7</a:t>
            </a:r>
          </a:p>
        </p:txBody>
      </p:sp>
      <p:pic>
        <p:nvPicPr>
          <p:cNvPr id="20" name="Picture 19"/>
          <p:cNvPicPr>
            <a:picLocks noChangeAspect="1"/>
          </p:cNvPicPr>
          <p:nvPr/>
        </p:nvPicPr>
        <p:blipFill>
          <a:blip r:embed="rId12"/>
          <a:stretch>
            <a:fillRect/>
          </a:stretch>
        </p:blipFill>
        <p:spPr>
          <a:xfrm>
            <a:off x="25555074" y="23851496"/>
            <a:ext cx="5908856" cy="3570118"/>
          </a:xfrm>
          <a:prstGeom prst="rect">
            <a:avLst/>
          </a:prstGeom>
        </p:spPr>
      </p:pic>
      <p:sp>
        <p:nvSpPr>
          <p:cNvPr id="2" name="TextBox 1"/>
          <p:cNvSpPr txBox="1"/>
          <p:nvPr/>
        </p:nvSpPr>
        <p:spPr>
          <a:xfrm>
            <a:off x="27369837" y="24097965"/>
            <a:ext cx="2438400" cy="369332"/>
          </a:xfrm>
          <a:prstGeom prst="rect">
            <a:avLst/>
          </a:prstGeom>
          <a:noFill/>
        </p:spPr>
        <p:txBody>
          <a:bodyPr wrap="square" rtlCol="0">
            <a:spAutoFit/>
          </a:bodyPr>
          <a:lstStyle/>
          <a:p>
            <a:pPr algn="ctr"/>
            <a:r>
              <a:rPr lang="en-GB" sz="1800" b="1" dirty="0"/>
              <a:t>PROC 10</a:t>
            </a:r>
          </a:p>
        </p:txBody>
      </p:sp>
      <p:pic>
        <p:nvPicPr>
          <p:cNvPr id="21" name="Picture 20"/>
          <p:cNvPicPr>
            <a:picLocks noChangeAspect="1"/>
          </p:cNvPicPr>
          <p:nvPr/>
        </p:nvPicPr>
        <p:blipFill>
          <a:blip r:embed="rId13"/>
          <a:stretch>
            <a:fillRect/>
          </a:stretch>
        </p:blipFill>
        <p:spPr>
          <a:xfrm>
            <a:off x="25555074" y="28752358"/>
            <a:ext cx="6143625" cy="3695700"/>
          </a:xfrm>
          <a:prstGeom prst="rect">
            <a:avLst/>
          </a:prstGeom>
        </p:spPr>
      </p:pic>
      <p:sp>
        <p:nvSpPr>
          <p:cNvPr id="59" name="TextBox 58"/>
          <p:cNvSpPr txBox="1"/>
          <p:nvPr/>
        </p:nvSpPr>
        <p:spPr>
          <a:xfrm>
            <a:off x="28266144" y="28951008"/>
            <a:ext cx="2438400" cy="369332"/>
          </a:xfrm>
          <a:prstGeom prst="rect">
            <a:avLst/>
          </a:prstGeom>
          <a:noFill/>
        </p:spPr>
        <p:txBody>
          <a:bodyPr wrap="square" rtlCol="0">
            <a:spAutoFit/>
          </a:bodyPr>
          <a:lstStyle/>
          <a:p>
            <a:pPr algn="ctr"/>
            <a:r>
              <a:rPr lang="en-GB" sz="1800" b="1" dirty="0"/>
              <a:t>PROC 13</a:t>
            </a:r>
          </a:p>
        </p:txBody>
      </p:sp>
      <p:pic>
        <p:nvPicPr>
          <p:cNvPr id="22" name="Picture 21"/>
          <p:cNvPicPr>
            <a:picLocks noChangeAspect="1"/>
          </p:cNvPicPr>
          <p:nvPr/>
        </p:nvPicPr>
        <p:blipFill>
          <a:blip r:embed="rId14"/>
          <a:stretch>
            <a:fillRect/>
          </a:stretch>
        </p:blipFill>
        <p:spPr>
          <a:xfrm>
            <a:off x="31473318" y="33436555"/>
            <a:ext cx="6096000" cy="3619500"/>
          </a:xfrm>
          <a:prstGeom prst="rect">
            <a:avLst/>
          </a:prstGeom>
        </p:spPr>
      </p:pic>
      <p:sp>
        <p:nvSpPr>
          <p:cNvPr id="55" name="TextBox 54"/>
          <p:cNvSpPr txBox="1"/>
          <p:nvPr/>
        </p:nvSpPr>
        <p:spPr>
          <a:xfrm>
            <a:off x="34975800" y="34060522"/>
            <a:ext cx="2438400" cy="369332"/>
          </a:xfrm>
          <a:prstGeom prst="rect">
            <a:avLst/>
          </a:prstGeom>
          <a:noFill/>
        </p:spPr>
        <p:txBody>
          <a:bodyPr wrap="square" rtlCol="0">
            <a:spAutoFit/>
          </a:bodyPr>
          <a:lstStyle/>
          <a:p>
            <a:pPr algn="ctr"/>
            <a:r>
              <a:rPr lang="en-GB" sz="1800" b="1" dirty="0"/>
              <a:t>PROC 8a</a:t>
            </a:r>
          </a:p>
        </p:txBody>
      </p:sp>
      <p:sp>
        <p:nvSpPr>
          <p:cNvPr id="62" name="Text Box 894"/>
          <p:cNvSpPr txBox="1">
            <a:spLocks noChangeArrowheads="1"/>
          </p:cNvSpPr>
          <p:nvPr/>
        </p:nvSpPr>
        <p:spPr bwMode="auto">
          <a:xfrm>
            <a:off x="38481000" y="29635497"/>
            <a:ext cx="12115800" cy="61590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804" tIns="45893" rIns="91804" bIns="45893">
            <a:spAutoFit/>
          </a:bodyPr>
          <a:lstStyle>
            <a:lvl1pPr defTabSz="652463" eaLnBrk="0" hangingPunct="0">
              <a:defRPr sz="2100">
                <a:solidFill>
                  <a:schemeClr val="tx1"/>
                </a:solidFill>
                <a:latin typeface="Arial Narrow" pitchFamily="34" charset="0"/>
              </a:defRPr>
            </a:lvl1pPr>
            <a:lvl2pPr marL="742950" indent="-285750" defTabSz="652463" eaLnBrk="0" hangingPunct="0">
              <a:defRPr sz="2100">
                <a:solidFill>
                  <a:schemeClr val="tx1"/>
                </a:solidFill>
                <a:latin typeface="Arial Narrow" pitchFamily="34" charset="0"/>
              </a:defRPr>
            </a:lvl2pPr>
            <a:lvl3pPr marL="1143000" indent="-228600" defTabSz="652463" eaLnBrk="0" hangingPunct="0">
              <a:defRPr sz="2100">
                <a:solidFill>
                  <a:schemeClr val="tx1"/>
                </a:solidFill>
                <a:latin typeface="Arial Narrow" pitchFamily="34" charset="0"/>
              </a:defRPr>
            </a:lvl3pPr>
            <a:lvl4pPr marL="1600200" indent="-228600" defTabSz="652463" eaLnBrk="0" hangingPunct="0">
              <a:defRPr sz="2100">
                <a:solidFill>
                  <a:schemeClr val="tx1"/>
                </a:solidFill>
                <a:latin typeface="Arial Narrow" pitchFamily="34" charset="0"/>
              </a:defRPr>
            </a:lvl4pPr>
            <a:lvl5pPr marL="2057400" indent="-228600" defTabSz="652463" eaLnBrk="0" hangingPunct="0">
              <a:defRPr sz="2100">
                <a:solidFill>
                  <a:schemeClr val="tx1"/>
                </a:solidFill>
                <a:latin typeface="Arial Narrow" pitchFamily="34" charset="0"/>
              </a:defRPr>
            </a:lvl5pPr>
            <a:lvl6pPr marL="2514600" indent="-228600" defTabSz="652463" eaLnBrk="0" fontAlgn="base" hangingPunct="0">
              <a:spcBef>
                <a:spcPct val="0"/>
              </a:spcBef>
              <a:spcAft>
                <a:spcPct val="0"/>
              </a:spcAft>
              <a:defRPr sz="2100">
                <a:solidFill>
                  <a:schemeClr val="tx1"/>
                </a:solidFill>
                <a:latin typeface="Arial Narrow" pitchFamily="34" charset="0"/>
              </a:defRPr>
            </a:lvl6pPr>
            <a:lvl7pPr marL="2971800" indent="-228600" defTabSz="652463" eaLnBrk="0" fontAlgn="base" hangingPunct="0">
              <a:spcBef>
                <a:spcPct val="0"/>
              </a:spcBef>
              <a:spcAft>
                <a:spcPct val="0"/>
              </a:spcAft>
              <a:defRPr sz="2100">
                <a:solidFill>
                  <a:schemeClr val="tx1"/>
                </a:solidFill>
                <a:latin typeface="Arial Narrow" pitchFamily="34" charset="0"/>
              </a:defRPr>
            </a:lvl7pPr>
            <a:lvl8pPr marL="3429000" indent="-228600" defTabSz="652463" eaLnBrk="0" fontAlgn="base" hangingPunct="0">
              <a:spcBef>
                <a:spcPct val="0"/>
              </a:spcBef>
              <a:spcAft>
                <a:spcPct val="0"/>
              </a:spcAft>
              <a:defRPr sz="2100">
                <a:solidFill>
                  <a:schemeClr val="tx1"/>
                </a:solidFill>
                <a:latin typeface="Arial Narrow" pitchFamily="34" charset="0"/>
              </a:defRPr>
            </a:lvl8pPr>
            <a:lvl9pPr marL="3886200" indent="-228600" defTabSz="652463" eaLnBrk="0" fontAlgn="base" hangingPunct="0">
              <a:spcBef>
                <a:spcPct val="0"/>
              </a:spcBef>
              <a:spcAft>
                <a:spcPct val="0"/>
              </a:spcAft>
              <a:defRPr sz="2100">
                <a:solidFill>
                  <a:schemeClr val="tx1"/>
                </a:solidFill>
                <a:latin typeface="Arial Narrow" pitchFamily="34" charset="0"/>
              </a:defRPr>
            </a:lvl9pPr>
          </a:lstStyle>
          <a:p>
            <a:pPr algn="ctr">
              <a:spcBef>
                <a:spcPct val="50000"/>
              </a:spcBef>
            </a:pPr>
            <a:r>
              <a:rPr lang="en-US" sz="3400" b="1" dirty="0">
                <a:solidFill>
                  <a:srgbClr val="FFFFFF"/>
                </a:solidFill>
              </a:rPr>
              <a:t>Next Steps</a:t>
            </a:r>
          </a:p>
        </p:txBody>
      </p:sp>
      <p:sp>
        <p:nvSpPr>
          <p:cNvPr id="23" name="TextBox 22"/>
          <p:cNvSpPr txBox="1"/>
          <p:nvPr/>
        </p:nvSpPr>
        <p:spPr>
          <a:xfrm>
            <a:off x="42976800" y="1066800"/>
            <a:ext cx="6858000" cy="461665"/>
          </a:xfrm>
          <a:prstGeom prst="rect">
            <a:avLst/>
          </a:prstGeom>
          <a:noFill/>
        </p:spPr>
        <p:txBody>
          <a:bodyPr wrap="square" rtlCol="0">
            <a:spAutoFit/>
          </a:bodyPr>
          <a:lstStyle/>
          <a:p>
            <a:pPr algn="r"/>
            <a:r>
              <a:rPr lang="en-GB" sz="2400" b="1" dirty="0">
                <a:solidFill>
                  <a:srgbClr val="FFFF00"/>
                </a:solidFill>
              </a:rPr>
              <a:t>SC218 / Agenda Item 6f</a:t>
            </a:r>
            <a:endParaRPr lang="en-GB" sz="2400" dirty="0">
              <a:solidFill>
                <a:srgbClr val="FFFF00"/>
              </a:solidFill>
            </a:endParaRPr>
          </a:p>
        </p:txBody>
      </p:sp>
    </p:spTree>
    <p:extLst>
      <p:ext uri="{BB962C8B-B14F-4D97-AF65-F5344CB8AC3E}">
        <p14:creationId xmlns:p14="http://schemas.microsoft.com/office/powerpoint/2010/main" val="404769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533400"/>
            <a:ext cx="50673000" cy="17907000"/>
          </a:xfrm>
          <a:prstGeom prst="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Tree>
    <p:extLst>
      <p:ext uri="{BB962C8B-B14F-4D97-AF65-F5344CB8AC3E}">
        <p14:creationId xmlns:p14="http://schemas.microsoft.com/office/powerpoint/2010/main" val="1925250051"/>
      </p:ext>
    </p:extLst>
  </p:cSld>
  <p:clrMapOvr>
    <a:masterClrMapping/>
  </p:clrMapOvr>
</p:sld>
</file>

<file path=ppt/theme/theme1.xml><?xml version="1.0" encoding="utf-8"?>
<a:theme xmlns:a="http://schemas.openxmlformats.org/drawingml/2006/main" name="Office Theme">
  <a:themeElements>
    <a:clrScheme name="Custom 2">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DC557F264DC6C4DAA54DA13E6463AE9" ma:contentTypeVersion="13" ma:contentTypeDescription="Create a new document." ma:contentTypeScope="" ma:versionID="cb79012122ba6bdf642e60249d978455">
  <xsd:schema xmlns:xsd="http://www.w3.org/2001/XMLSchema" xmlns:xs="http://www.w3.org/2001/XMLSchema" xmlns:p="http://schemas.microsoft.com/office/2006/metadata/properties" xmlns:ns2="81f892f6-7926-4aa2-8d70-da45c813d56d" xmlns:ns3="310ec810-d1a1-4e08-bd72-50be2c30c04a" targetNamespace="http://schemas.microsoft.com/office/2006/metadata/properties" ma:root="true" ma:fieldsID="026623eeee6a94b3ebacf1d81b341f2e" ns2:_="" ns3:_="">
    <xsd:import namespace="81f892f6-7926-4aa2-8d70-da45c813d56d"/>
    <xsd:import namespace="310ec810-d1a1-4e08-bd72-50be2c30c04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Location"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f892f6-7926-4aa2-8d70-da45c813d5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9c33aab-eeb7-43ba-9281-222a135c1cca"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10ec810-d1a1-4e08-bd72-50be2c30c04a"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0733c14-8554-4c6c-be00-085cf0a13d34}" ma:internalName="TaxCatchAll" ma:showField="CatchAllData" ma:web="310ec810-d1a1-4e08-bd72-50be2c30c04a">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10ec810-d1a1-4e08-bd72-50be2c30c04a" xsi:nil="true"/>
    <lcf76f155ced4ddcb4097134ff3c332f xmlns="81f892f6-7926-4aa2-8d70-da45c813d56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10E1128-E8BF-4BB3-87AB-3D63E419908C}"/>
</file>

<file path=customXml/itemProps2.xml><?xml version="1.0" encoding="utf-8"?>
<ds:datastoreItem xmlns:ds="http://schemas.openxmlformats.org/officeDocument/2006/customXml" ds:itemID="{E2BD435F-B905-48F7-92F0-1CDE2E1D245B}"/>
</file>

<file path=customXml/itemProps3.xml><?xml version="1.0" encoding="utf-8"?>
<ds:datastoreItem xmlns:ds="http://schemas.openxmlformats.org/officeDocument/2006/customXml" ds:itemID="{8BE7ED13-F384-446B-98D0-E0566FF165F0}"/>
</file>

<file path=docProps/app.xml><?xml version="1.0" encoding="utf-8"?>
<Properties xmlns="http://schemas.openxmlformats.org/officeDocument/2006/extended-properties" xmlns:vt="http://schemas.openxmlformats.org/officeDocument/2006/docPropsVTypes">
  <TotalTime>779</TotalTime>
  <Words>1237</Words>
  <Application>Microsoft Office PowerPoint</Application>
  <PresentationFormat>Custom</PresentationFormat>
  <Paragraphs>175</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Arial Narrow</vt:lpstr>
      <vt:lpstr>Calibri</vt:lpstr>
      <vt:lpstr>Office Theme</vt:lpstr>
      <vt:lpstr>PowerPoint Presentation</vt:lpstr>
      <vt:lpstr>PowerPoint Presentation</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Tibaldi, Rosalie S</dc:creator>
  <cp:lastModifiedBy>Ian Cummings</cp:lastModifiedBy>
  <cp:revision>80</cp:revision>
  <cp:lastPrinted>2016-09-19T18:54:32Z</cp:lastPrinted>
  <dcterms:created xsi:type="dcterms:W3CDTF">2015-02-06T17:12:01Z</dcterms:created>
  <dcterms:modified xsi:type="dcterms:W3CDTF">2016-12-22T13:42:55Z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AdHocReviewCycleID">
    <vt:i4>-695283732</vt:i4>
  </property>
  <property fmtid="{D5CDD505-2E9C-101B-9397-08002B2CF9AE}" pid="4" name="_EmailSubject">
    <vt:lpwstr>ETEAM Analysis draft ISES poster for review/comments by Sept 23</vt:lpwstr>
  </property>
  <property fmtid="{D5CDD505-2E9C-101B-9397-08002B2CF9AE}" pid="5" name="_AuthorEmail">
    <vt:lpwstr>rosalie.s.tibaldi@exxonmobil.com</vt:lpwstr>
  </property>
  <property fmtid="{D5CDD505-2E9C-101B-9397-08002B2CF9AE}" pid="6" name="_AuthorEmailDisplayName">
    <vt:lpwstr>Tibaldi, Rosalie S</vt:lpwstr>
  </property>
  <property fmtid="{D5CDD505-2E9C-101B-9397-08002B2CF9AE}" pid="7" name="_PreviousAdHocReviewCycleID">
    <vt:i4>-2013010026</vt:i4>
  </property>
  <property fmtid="{D5CDD505-2E9C-101B-9397-08002B2CF9AE}" pid="8" name="ContentTypeId">
    <vt:lpwstr>0x0101008DC557F264DC6C4DAA54DA13E6463AE9</vt:lpwstr>
  </property>
  <property fmtid="{D5CDD505-2E9C-101B-9397-08002B2CF9AE}" pid="9" name="MediaServiceImageTags">
    <vt:lpwstr/>
  </property>
</Properties>
</file>